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2" r:id="rId7"/>
    <p:sldId id="263" r:id="rId8"/>
    <p:sldId id="273" r:id="rId9"/>
    <p:sldId id="274" r:id="rId10"/>
    <p:sldId id="265" r:id="rId11"/>
    <p:sldId id="276" r:id="rId12"/>
    <p:sldId id="277" r:id="rId13"/>
    <p:sldId id="278" r:id="rId14"/>
    <p:sldId id="275" r:id="rId15"/>
    <p:sldId id="27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4C28C1-3B38-3865-7D9D-C669B13E33C0}" name="Judy Ximena Sanchez" initials="JXS" userId="S::jxsanchez@ucompensar.edu.co::ee139842-e268-4fe5-8185-f19e56d26e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C2B4F"/>
    <a:srgbClr val="E60064"/>
    <a:srgbClr val="243455"/>
    <a:srgbClr val="72207E"/>
    <a:srgbClr val="F7A400"/>
    <a:srgbClr val="00ADBA"/>
    <a:srgbClr val="95C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2B177-81F1-5C25-1530-FE8E08604BB1}" v="1" dt="2024-07-18T21:31:42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Esteban Puerto Lara" userId="S::aepuertol@ucompensar.edu.co::a8a10573-8276-45a5-8bda-78f7a253fd66" providerId="AD" clId="Web-{6FB84D3E-9CD1-E99B-6B02-EE62685EC3D9}"/>
    <pc:docChg chg="addSld delSld modSld">
      <pc:chgData name="Andres Esteban Puerto Lara" userId="S::aepuertol@ucompensar.edu.co::a8a10573-8276-45a5-8bda-78f7a253fd66" providerId="AD" clId="Web-{6FB84D3E-9CD1-E99B-6B02-EE62685EC3D9}" dt="2024-06-12T03:30:56.083" v="440" actId="20577"/>
      <pc:docMkLst>
        <pc:docMk/>
      </pc:docMkLst>
      <pc:sldChg chg="del">
        <pc:chgData name="Andres Esteban Puerto Lara" userId="S::aepuertol@ucompensar.edu.co::a8a10573-8276-45a5-8bda-78f7a253fd66" providerId="AD" clId="Web-{6FB84D3E-9CD1-E99B-6B02-EE62685EC3D9}" dt="2024-06-12T02:48:32.069" v="0"/>
        <pc:sldMkLst>
          <pc:docMk/>
          <pc:sldMk cId="1027573942" sldId="256"/>
        </pc:sldMkLst>
      </pc:sldChg>
      <pc:sldChg chg="modSp">
        <pc:chgData name="Andres Esteban Puerto Lara" userId="S::aepuertol@ucompensar.edu.co::a8a10573-8276-45a5-8bda-78f7a253fd66" providerId="AD" clId="Web-{6FB84D3E-9CD1-E99B-6B02-EE62685EC3D9}" dt="2024-06-12T03:20:01.876" v="291" actId="20577"/>
        <pc:sldMkLst>
          <pc:docMk/>
          <pc:sldMk cId="164740436" sldId="257"/>
        </pc:sldMkLst>
        <pc:spChg chg="mod">
          <ac:chgData name="Andres Esteban Puerto Lara" userId="S::aepuertol@ucompensar.edu.co::a8a10573-8276-45a5-8bda-78f7a253fd66" providerId="AD" clId="Web-{6FB84D3E-9CD1-E99B-6B02-EE62685EC3D9}" dt="2024-06-12T03:19:55.063" v="282" actId="20577"/>
          <ac:spMkLst>
            <pc:docMk/>
            <pc:sldMk cId="164740436" sldId="257"/>
            <ac:spMk id="3" creationId="{E48CCE4D-50EE-65C4-10A2-DE249E6F2B01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3:20:01.876" v="291" actId="20577"/>
          <ac:spMkLst>
            <pc:docMk/>
            <pc:sldMk cId="164740436" sldId="257"/>
            <ac:spMk id="4" creationId="{8D6B3728-9F94-0E0C-0151-610E24D39A9C}"/>
          </ac:spMkLst>
        </pc:spChg>
      </pc:sldChg>
      <pc:sldChg chg="delSp modSp">
        <pc:chgData name="Andres Esteban Puerto Lara" userId="S::aepuertol@ucompensar.edu.co::a8a10573-8276-45a5-8bda-78f7a253fd66" providerId="AD" clId="Web-{6FB84D3E-9CD1-E99B-6B02-EE62685EC3D9}" dt="2024-06-12T02:49:42.821" v="62"/>
        <pc:sldMkLst>
          <pc:docMk/>
          <pc:sldMk cId="2918813428" sldId="258"/>
        </pc:sldMkLst>
        <pc:spChg chg="mod">
          <ac:chgData name="Andres Esteban Puerto Lara" userId="S::aepuertol@ucompensar.edu.co::a8a10573-8276-45a5-8bda-78f7a253fd66" providerId="AD" clId="Web-{6FB84D3E-9CD1-E99B-6B02-EE62685EC3D9}" dt="2024-06-12T02:49:14.773" v="45" actId="20577"/>
          <ac:spMkLst>
            <pc:docMk/>
            <pc:sldMk cId="2918813428" sldId="258"/>
            <ac:spMk id="3" creationId="{BBCEC21E-292D-D685-CDCF-181EF0941099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2:49:18.117" v="49" actId="20577"/>
          <ac:spMkLst>
            <pc:docMk/>
            <pc:sldMk cId="2918813428" sldId="258"/>
            <ac:spMk id="8" creationId="{EA607A72-E394-5963-B67C-5366C40CCBDF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2:49:30.211" v="58" actId="20577"/>
          <ac:spMkLst>
            <pc:docMk/>
            <pc:sldMk cId="2918813428" sldId="258"/>
            <ac:spMk id="12" creationId="{4AA33893-3AAB-5734-8A93-390377F67943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2:49:36.430" v="60" actId="20577"/>
          <ac:spMkLst>
            <pc:docMk/>
            <pc:sldMk cId="2918813428" sldId="258"/>
            <ac:spMk id="16" creationId="{6E86004D-983A-C7EA-CA5B-1220675ECE9C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2:49:41.821" v="61"/>
          <ac:spMkLst>
            <pc:docMk/>
            <pc:sldMk cId="2918813428" sldId="258"/>
            <ac:spMk id="20" creationId="{2B59A0AB-D0FE-242B-D544-D6A6564C3879}"/>
          </ac:spMkLst>
        </pc:spChg>
        <pc:grpChg chg="del">
          <ac:chgData name="Andres Esteban Puerto Lara" userId="S::aepuertol@ucompensar.edu.co::a8a10573-8276-45a5-8bda-78f7a253fd66" providerId="AD" clId="Web-{6FB84D3E-9CD1-E99B-6B02-EE62685EC3D9}" dt="2024-06-12T02:49:42.821" v="62"/>
          <ac:grpSpMkLst>
            <pc:docMk/>
            <pc:sldMk cId="2918813428" sldId="258"/>
            <ac:grpSpMk id="21" creationId="{73193E26-716B-4A91-AD3E-97AC9F82EA1A}"/>
          </ac:grpSpMkLst>
        </pc:grpChg>
      </pc:sldChg>
      <pc:sldChg chg="del">
        <pc:chgData name="Andres Esteban Puerto Lara" userId="S::aepuertol@ucompensar.edu.co::a8a10573-8276-45a5-8bda-78f7a253fd66" providerId="AD" clId="Web-{6FB84D3E-9CD1-E99B-6B02-EE62685EC3D9}" dt="2024-06-12T02:49:46.618" v="63"/>
        <pc:sldMkLst>
          <pc:docMk/>
          <pc:sldMk cId="725523297" sldId="259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47.337" v="64"/>
        <pc:sldMkLst>
          <pc:docMk/>
          <pc:sldMk cId="205592769" sldId="260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47.618" v="65"/>
        <pc:sldMkLst>
          <pc:docMk/>
          <pc:sldMk cId="1945421405" sldId="261"/>
        </pc:sldMkLst>
      </pc:sldChg>
      <pc:sldChg chg="addSp delSp modSp">
        <pc:chgData name="Andres Esteban Puerto Lara" userId="S::aepuertol@ucompensar.edu.co::a8a10573-8276-45a5-8bda-78f7a253fd66" providerId="AD" clId="Web-{6FB84D3E-9CD1-E99B-6B02-EE62685EC3D9}" dt="2024-06-12T03:30:56.083" v="440" actId="20577"/>
        <pc:sldMkLst>
          <pc:docMk/>
          <pc:sldMk cId="1410733217" sldId="262"/>
        </pc:sldMkLst>
        <pc:spChg chg="mod">
          <ac:chgData name="Andres Esteban Puerto Lara" userId="S::aepuertol@ucompensar.edu.co::a8a10573-8276-45a5-8bda-78f7a253fd66" providerId="AD" clId="Web-{6FB84D3E-9CD1-E99B-6B02-EE62685EC3D9}" dt="2024-06-12T02:51:13.355" v="77" actId="14100"/>
          <ac:spMkLst>
            <pc:docMk/>
            <pc:sldMk cId="1410733217" sldId="262"/>
            <ac:spMk id="4" creationId="{F45F2F56-D773-3A71-B083-717CDC88626A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2:51:33.496" v="82" actId="1076"/>
          <ac:spMkLst>
            <pc:docMk/>
            <pc:sldMk cId="1410733217" sldId="262"/>
            <ac:spMk id="5" creationId="{1F487979-BD39-4A04-C728-86B7FE231D9D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30:56.083" v="440" actId="20577"/>
          <ac:spMkLst>
            <pc:docMk/>
            <pc:sldMk cId="1410733217" sldId="262"/>
            <ac:spMk id="6" creationId="{7E03D184-7940-1825-F6FF-A22D19D453DB}"/>
          </ac:spMkLst>
        </pc:spChg>
        <pc:picChg chg="add del mod">
          <ac:chgData name="Andres Esteban Puerto Lara" userId="S::aepuertol@ucompensar.edu.co::a8a10573-8276-45a5-8bda-78f7a253fd66" providerId="AD" clId="Web-{6FB84D3E-9CD1-E99B-6B02-EE62685EC3D9}" dt="2024-06-12T02:55:46.879" v="87"/>
          <ac:picMkLst>
            <pc:docMk/>
            <pc:sldMk cId="1410733217" sldId="262"/>
            <ac:picMk id="2" creationId="{CB503378-E344-3EA8-9FBA-B999441477E2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2:57:49.539" v="125" actId="1076"/>
          <ac:picMkLst>
            <pc:docMk/>
            <pc:sldMk cId="1410733217" sldId="262"/>
            <ac:picMk id="3" creationId="{AB39DABF-17DC-9130-46AA-C4951C8868ED}"/>
          </ac:picMkLst>
        </pc:picChg>
      </pc:sldChg>
      <pc:sldChg chg="addSp delSp modSp">
        <pc:chgData name="Andres Esteban Puerto Lara" userId="S::aepuertol@ucompensar.edu.co::a8a10573-8276-45a5-8bda-78f7a253fd66" providerId="AD" clId="Web-{6FB84D3E-9CD1-E99B-6B02-EE62685EC3D9}" dt="2024-06-12T03:10:21.624" v="244" actId="1076"/>
        <pc:sldMkLst>
          <pc:docMk/>
          <pc:sldMk cId="2511192952" sldId="263"/>
        </pc:sldMkLst>
        <pc:spChg chg="mod">
          <ac:chgData name="Andres Esteban Puerto Lara" userId="S::aepuertol@ucompensar.edu.co::a8a10573-8276-45a5-8bda-78f7a253fd66" providerId="AD" clId="Web-{6FB84D3E-9CD1-E99B-6B02-EE62685EC3D9}" dt="2024-06-12T03:00:32.388" v="152" actId="20577"/>
          <ac:spMkLst>
            <pc:docMk/>
            <pc:sldMk cId="2511192952" sldId="263"/>
            <ac:spMk id="2" creationId="{45F89D68-B3B7-E72D-F33B-15054368B74D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2:57:56.867" v="126"/>
          <ac:spMkLst>
            <pc:docMk/>
            <pc:sldMk cId="2511192952" sldId="263"/>
            <ac:spMk id="3" creationId="{E4D6860C-A4D6-1992-3811-177E5F22E279}"/>
          </ac:spMkLst>
        </pc:spChg>
        <pc:graphicFrameChg chg="add del mod modGraphic">
          <ac:chgData name="Andres Esteban Puerto Lara" userId="S::aepuertol@ucompensar.edu.co::a8a10573-8276-45a5-8bda-78f7a253fd66" providerId="AD" clId="Web-{6FB84D3E-9CD1-E99B-6B02-EE62685EC3D9}" dt="2024-06-12T02:58:41.213" v="147"/>
          <ac:graphicFrameMkLst>
            <pc:docMk/>
            <pc:sldMk cId="2511192952" sldId="263"/>
            <ac:graphicFrameMk id="4" creationId="{B2D99E57-25DD-CD4C-F51C-A21482D9CC58}"/>
          </ac:graphicFrameMkLst>
        </pc:graphicFrameChg>
        <pc:picChg chg="add del mod">
          <ac:chgData name="Andres Esteban Puerto Lara" userId="S::aepuertol@ucompensar.edu.co::a8a10573-8276-45a5-8bda-78f7a253fd66" providerId="AD" clId="Web-{6FB84D3E-9CD1-E99B-6B02-EE62685EC3D9}" dt="2024-06-12T03:09:58.936" v="240"/>
          <ac:picMkLst>
            <pc:docMk/>
            <pc:sldMk cId="2511192952" sldId="263"/>
            <ac:picMk id="258" creationId="{3D10AD75-8D44-040A-4DA4-D8DFC02081F5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3:10:21.624" v="244" actId="1076"/>
          <ac:picMkLst>
            <pc:docMk/>
            <pc:sldMk cId="2511192952" sldId="263"/>
            <ac:picMk id="259" creationId="{D79ADC71-6E83-3541-7822-95A8B9898969}"/>
          </ac:picMkLst>
        </pc:picChg>
      </pc:sldChg>
      <pc:sldChg chg="addSp modSp">
        <pc:chgData name="Andres Esteban Puerto Lara" userId="S::aepuertol@ucompensar.edu.co::a8a10573-8276-45a5-8bda-78f7a253fd66" providerId="AD" clId="Web-{6FB84D3E-9CD1-E99B-6B02-EE62685EC3D9}" dt="2024-06-12T03:07:14.603" v="228" actId="20577"/>
        <pc:sldMkLst>
          <pc:docMk/>
          <pc:sldMk cId="970053834" sldId="265"/>
        </pc:sldMkLst>
        <pc:spChg chg="mod">
          <ac:chgData name="Andres Esteban Puerto Lara" userId="S::aepuertol@ucompensar.edu.co::a8a10573-8276-45a5-8bda-78f7a253fd66" providerId="AD" clId="Web-{6FB84D3E-9CD1-E99B-6B02-EE62685EC3D9}" dt="2024-06-12T03:07:14.603" v="228" actId="20577"/>
          <ac:spMkLst>
            <pc:docMk/>
            <pc:sldMk cId="970053834" sldId="265"/>
            <ac:spMk id="2" creationId="{45F89D68-B3B7-E72D-F33B-15054368B74D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3:06:27.289" v="222" actId="14100"/>
          <ac:spMkLst>
            <pc:docMk/>
            <pc:sldMk cId="970053834" sldId="265"/>
            <ac:spMk id="3" creationId="{E4D6860C-A4D6-1992-3811-177E5F22E279}"/>
          </ac:spMkLst>
        </pc:spChg>
        <pc:picChg chg="add mod">
          <ac:chgData name="Andres Esteban Puerto Lara" userId="S::aepuertol@ucompensar.edu.co::a8a10573-8276-45a5-8bda-78f7a253fd66" providerId="AD" clId="Web-{6FB84D3E-9CD1-E99B-6B02-EE62685EC3D9}" dt="2024-06-12T03:07:06.431" v="225" actId="14100"/>
          <ac:picMkLst>
            <pc:docMk/>
            <pc:sldMk cId="970053834" sldId="265"/>
            <ac:picMk id="4" creationId="{27938790-61DE-2133-71E1-180552AD670E}"/>
          </ac:picMkLst>
        </pc:picChg>
      </pc:sldChg>
      <pc:sldChg chg="del">
        <pc:chgData name="Andres Esteban Puerto Lara" userId="S::aepuertol@ucompensar.edu.co::a8a10573-8276-45a5-8bda-78f7a253fd66" providerId="AD" clId="Web-{6FB84D3E-9CD1-E99B-6B02-EE62685EC3D9}" dt="2024-06-12T02:49:51.306" v="67"/>
        <pc:sldMkLst>
          <pc:docMk/>
          <pc:sldMk cId="3112121986" sldId="267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52.196" v="68"/>
        <pc:sldMkLst>
          <pc:docMk/>
          <pc:sldMk cId="3737360580" sldId="268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52.462" v="69"/>
        <pc:sldMkLst>
          <pc:docMk/>
          <pc:sldMk cId="2192072609" sldId="269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53.134" v="70"/>
        <pc:sldMkLst>
          <pc:docMk/>
          <pc:sldMk cId="3789868094" sldId="270"/>
        </pc:sldMkLst>
      </pc:sldChg>
      <pc:sldChg chg="del">
        <pc:chgData name="Andres Esteban Puerto Lara" userId="S::aepuertol@ucompensar.edu.co::a8a10573-8276-45a5-8bda-78f7a253fd66" providerId="AD" clId="Web-{6FB84D3E-9CD1-E99B-6B02-EE62685EC3D9}" dt="2024-06-12T02:49:54.196" v="71"/>
        <pc:sldMkLst>
          <pc:docMk/>
          <pc:sldMk cId="3095352520" sldId="271"/>
        </pc:sldMkLst>
      </pc:sldChg>
      <pc:sldChg chg="addSp delSp modSp add replId">
        <pc:chgData name="Andres Esteban Puerto Lara" userId="S::aepuertol@ucompensar.edu.co::a8a10573-8276-45a5-8bda-78f7a253fd66" providerId="AD" clId="Web-{6FB84D3E-9CD1-E99B-6B02-EE62685EC3D9}" dt="2024-06-12T03:01:08.170" v="164" actId="20577"/>
        <pc:sldMkLst>
          <pc:docMk/>
          <pc:sldMk cId="2813543483" sldId="273"/>
        </pc:sldMkLst>
        <pc:spChg chg="add del mod">
          <ac:chgData name="Andres Esteban Puerto Lara" userId="S::aepuertol@ucompensar.edu.co::a8a10573-8276-45a5-8bda-78f7a253fd66" providerId="AD" clId="Web-{6FB84D3E-9CD1-E99B-6B02-EE62685EC3D9}" dt="2024-06-12T03:00:52.092" v="158"/>
          <ac:spMkLst>
            <pc:docMk/>
            <pc:sldMk cId="2813543483" sldId="273"/>
            <ac:spMk id="3" creationId="{568F4AC4-9206-4016-081F-4CA375451D91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01:08.170" v="164" actId="20577"/>
          <ac:spMkLst>
            <pc:docMk/>
            <pc:sldMk cId="2813543483" sldId="273"/>
            <ac:spMk id="4" creationId="{60D54FC3-9852-7BB3-6032-7F8ACB2C9EF3}"/>
          </ac:spMkLst>
        </pc:spChg>
        <pc:picChg chg="del">
          <ac:chgData name="Andres Esteban Puerto Lara" userId="S::aepuertol@ucompensar.edu.co::a8a10573-8276-45a5-8bda-78f7a253fd66" providerId="AD" clId="Web-{6FB84D3E-9CD1-E99B-6B02-EE62685EC3D9}" dt="2024-06-12T03:00:37.560" v="154"/>
          <ac:picMkLst>
            <pc:docMk/>
            <pc:sldMk cId="2813543483" sldId="273"/>
            <ac:picMk id="258" creationId="{3D10AD75-8D44-040A-4DA4-D8DFC02081F5}"/>
          </ac:picMkLst>
        </pc:picChg>
      </pc:sldChg>
      <pc:sldChg chg="addSp delSp modSp add replId">
        <pc:chgData name="Andres Esteban Puerto Lara" userId="S::aepuertol@ucompensar.edu.co::a8a10573-8276-45a5-8bda-78f7a253fd66" providerId="AD" clId="Web-{6FB84D3E-9CD1-E99B-6B02-EE62685EC3D9}" dt="2024-06-12T03:27:24.717" v="410" actId="1076"/>
        <pc:sldMkLst>
          <pc:docMk/>
          <pc:sldMk cId="1691358743" sldId="274"/>
        </pc:sldMkLst>
        <pc:spChg chg="mod">
          <ac:chgData name="Andres Esteban Puerto Lara" userId="S::aepuertol@ucompensar.edu.co::a8a10573-8276-45a5-8bda-78f7a253fd66" providerId="AD" clId="Web-{6FB84D3E-9CD1-E99B-6B02-EE62685EC3D9}" dt="2024-06-12T03:18:59.671" v="257" actId="20577"/>
          <ac:spMkLst>
            <pc:docMk/>
            <pc:sldMk cId="1691358743" sldId="274"/>
            <ac:spMk id="2" creationId="{45F89D68-B3B7-E72D-F33B-15054368B74D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19:03.249" v="259" actId="20577"/>
          <ac:spMkLst>
            <pc:docMk/>
            <pc:sldMk cId="1691358743" sldId="274"/>
            <ac:spMk id="3" creationId="{3FB60BF6-4CA1-C30D-7CEA-09EF4290C983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3:01:50.031" v="179"/>
          <ac:spMkLst>
            <pc:docMk/>
            <pc:sldMk cId="1691358743" sldId="274"/>
            <ac:spMk id="4" creationId="{60D54FC3-9852-7BB3-6032-7F8ACB2C9EF3}"/>
          </ac:spMkLst>
        </pc:spChg>
        <pc:picChg chg="add mod">
          <ac:chgData name="Andres Esteban Puerto Lara" userId="S::aepuertol@ucompensar.edu.co::a8a10573-8276-45a5-8bda-78f7a253fd66" providerId="AD" clId="Web-{6FB84D3E-9CD1-E99B-6B02-EE62685EC3D9}" dt="2024-06-12T03:27:24.717" v="410" actId="1076"/>
          <ac:picMkLst>
            <pc:docMk/>
            <pc:sldMk cId="1691358743" sldId="274"/>
            <ac:picMk id="5" creationId="{63E2CA7E-BAD1-10AB-E85D-A6350AB52134}"/>
          </ac:picMkLst>
        </pc:picChg>
      </pc:sldChg>
      <pc:sldChg chg="del">
        <pc:chgData name="Andres Esteban Puerto Lara" userId="S::aepuertol@ucompensar.edu.co::a8a10573-8276-45a5-8bda-78f7a253fd66" providerId="AD" clId="Web-{6FB84D3E-9CD1-E99B-6B02-EE62685EC3D9}" dt="2024-06-12T02:49:50.571" v="66"/>
        <pc:sldMkLst>
          <pc:docMk/>
          <pc:sldMk cId="1861983949" sldId="274"/>
        </pc:sldMkLst>
      </pc:sldChg>
      <pc:sldChg chg="modSp add replId">
        <pc:chgData name="Andres Esteban Puerto Lara" userId="S::aepuertol@ucompensar.edu.co::a8a10573-8276-45a5-8bda-78f7a253fd66" providerId="AD" clId="Web-{6FB84D3E-9CD1-E99B-6B02-EE62685EC3D9}" dt="2024-06-12T03:09:56.280" v="239" actId="14100"/>
        <pc:sldMkLst>
          <pc:docMk/>
          <pc:sldMk cId="1966368879" sldId="275"/>
        </pc:sldMkLst>
        <pc:spChg chg="mod">
          <ac:chgData name="Andres Esteban Puerto Lara" userId="S::aepuertol@ucompensar.edu.co::a8a10573-8276-45a5-8bda-78f7a253fd66" providerId="AD" clId="Web-{6FB84D3E-9CD1-E99B-6B02-EE62685EC3D9}" dt="2024-06-12T03:05:32.413" v="211" actId="20577"/>
          <ac:spMkLst>
            <pc:docMk/>
            <pc:sldMk cId="1966368879" sldId="275"/>
            <ac:spMk id="2" creationId="{45F89D68-B3B7-E72D-F33B-15054368B74D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3:09:56.280" v="239" actId="14100"/>
          <ac:spMkLst>
            <pc:docMk/>
            <pc:sldMk cId="1966368879" sldId="275"/>
            <ac:spMk id="3" creationId="{E4D6860C-A4D6-1992-3811-177E5F22E279}"/>
          </ac:spMkLst>
        </pc:spChg>
      </pc:sldChg>
      <pc:sldChg chg="addSp delSp modSp add replId">
        <pc:chgData name="Andres Esteban Puerto Lara" userId="S::aepuertol@ucompensar.edu.co::a8a10573-8276-45a5-8bda-78f7a253fd66" providerId="AD" clId="Web-{6FB84D3E-9CD1-E99B-6B02-EE62685EC3D9}" dt="2024-06-12T03:12:28.597" v="249" actId="1076"/>
        <pc:sldMkLst>
          <pc:docMk/>
          <pc:sldMk cId="475263087" sldId="276"/>
        </pc:sldMkLst>
        <pc:spChg chg="mod">
          <ac:chgData name="Andres Esteban Puerto Lara" userId="S::aepuertol@ucompensar.edu.co::a8a10573-8276-45a5-8bda-78f7a253fd66" providerId="AD" clId="Web-{6FB84D3E-9CD1-E99B-6B02-EE62685EC3D9}" dt="2024-06-12T03:09:43.186" v="237" actId="20577"/>
          <ac:spMkLst>
            <pc:docMk/>
            <pc:sldMk cId="475263087" sldId="276"/>
            <ac:spMk id="2" creationId="{45F89D68-B3B7-E72D-F33B-15054368B74D}"/>
          </ac:spMkLst>
        </pc:spChg>
        <pc:spChg chg="mod">
          <ac:chgData name="Andres Esteban Puerto Lara" userId="S::aepuertol@ucompensar.edu.co::a8a10573-8276-45a5-8bda-78f7a253fd66" providerId="AD" clId="Web-{6FB84D3E-9CD1-E99B-6B02-EE62685EC3D9}" dt="2024-06-12T03:12:13.659" v="247" actId="20577"/>
          <ac:spMkLst>
            <pc:docMk/>
            <pc:sldMk cId="475263087" sldId="276"/>
            <ac:spMk id="3" creationId="{E4D6860C-A4D6-1992-3811-177E5F22E279}"/>
          </ac:spMkLst>
        </pc:spChg>
        <pc:picChg chg="del">
          <ac:chgData name="Andres Esteban Puerto Lara" userId="S::aepuertol@ucompensar.edu.co::a8a10573-8276-45a5-8bda-78f7a253fd66" providerId="AD" clId="Web-{6FB84D3E-9CD1-E99B-6B02-EE62685EC3D9}" dt="2024-06-12T03:11:54.768" v="245"/>
          <ac:picMkLst>
            <pc:docMk/>
            <pc:sldMk cId="475263087" sldId="276"/>
            <ac:picMk id="4" creationId="{27938790-61DE-2133-71E1-180552AD670E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3:12:28.597" v="249" actId="1076"/>
          <ac:picMkLst>
            <pc:docMk/>
            <pc:sldMk cId="475263087" sldId="276"/>
            <ac:picMk id="5" creationId="{D6C3A33E-E739-6FC3-7310-3746F3F2C15D}"/>
          </ac:picMkLst>
        </pc:picChg>
      </pc:sldChg>
      <pc:sldChg chg="addSp delSp modSp add replId">
        <pc:chgData name="Andres Esteban Puerto Lara" userId="S::aepuertol@ucompensar.edu.co::a8a10573-8276-45a5-8bda-78f7a253fd66" providerId="AD" clId="Web-{6FB84D3E-9CD1-E99B-6B02-EE62685EC3D9}" dt="2024-06-12T03:24:49.463" v="373" actId="1076"/>
        <pc:sldMkLst>
          <pc:docMk/>
          <pc:sldMk cId="3658538120" sldId="277"/>
        </pc:sldMkLst>
        <pc:spChg chg="mod">
          <ac:chgData name="Andres Esteban Puerto Lara" userId="S::aepuertol@ucompensar.edu.co::a8a10573-8276-45a5-8bda-78f7a253fd66" providerId="AD" clId="Web-{6FB84D3E-9CD1-E99B-6B02-EE62685EC3D9}" dt="2024-06-12T03:21:57.583" v="324" actId="20577"/>
          <ac:spMkLst>
            <pc:docMk/>
            <pc:sldMk cId="3658538120" sldId="277"/>
            <ac:spMk id="2" creationId="{45F89D68-B3B7-E72D-F33B-15054368B74D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3:20:38.127" v="303"/>
          <ac:spMkLst>
            <pc:docMk/>
            <pc:sldMk cId="3658538120" sldId="277"/>
            <ac:spMk id="3" creationId="{E4D6860C-A4D6-1992-3811-177E5F22E279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3:29.726" v="340" actId="14100"/>
          <ac:spMkLst>
            <pc:docMk/>
            <pc:sldMk cId="3658538120" sldId="277"/>
            <ac:spMk id="9" creationId="{CC5A0DA3-BD2B-DAE1-4E59-4EBFFAB79BEB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3:54.383" v="345" actId="20577"/>
          <ac:spMkLst>
            <pc:docMk/>
            <pc:sldMk cId="3658538120" sldId="277"/>
            <ac:spMk id="10" creationId="{11577348-7FDB-7CD0-315B-6CC1490923BC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4:08.962" v="351" actId="20577"/>
          <ac:spMkLst>
            <pc:docMk/>
            <pc:sldMk cId="3658538120" sldId="277"/>
            <ac:spMk id="11" creationId="{7EDB3E5E-E710-30A9-8055-F37B423FD57A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4:22.228" v="362" actId="20577"/>
          <ac:spMkLst>
            <pc:docMk/>
            <pc:sldMk cId="3658538120" sldId="277"/>
            <ac:spMk id="12" creationId="{71C9973D-F668-EB9F-0BDF-BF65AA0BDC20}"/>
          </ac:spMkLst>
        </pc:spChg>
        <pc:spChg chg="add del">
          <ac:chgData name="Andres Esteban Puerto Lara" userId="S::aepuertol@ucompensar.edu.co::a8a10573-8276-45a5-8bda-78f7a253fd66" providerId="AD" clId="Web-{6FB84D3E-9CD1-E99B-6B02-EE62685EC3D9}" dt="2024-06-12T03:24:35.009" v="368"/>
          <ac:spMkLst>
            <pc:docMk/>
            <pc:sldMk cId="3658538120" sldId="277"/>
            <ac:spMk id="13" creationId="{D34C3D0C-8DD9-6337-4C65-80B05CAC5101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4:49.463" v="373" actId="1076"/>
          <ac:spMkLst>
            <pc:docMk/>
            <pc:sldMk cId="3658538120" sldId="277"/>
            <ac:spMk id="14" creationId="{6CD95966-9E25-B789-C8C7-C519BF8F0F97}"/>
          </ac:spMkLst>
        </pc:spChg>
        <pc:picChg chg="add mod">
          <ac:chgData name="Andres Esteban Puerto Lara" userId="S::aepuertol@ucompensar.edu.co::a8a10573-8276-45a5-8bda-78f7a253fd66" providerId="AD" clId="Web-{6FB84D3E-9CD1-E99B-6B02-EE62685EC3D9}" dt="2024-06-12T03:24:32.165" v="367" actId="1076"/>
          <ac:picMkLst>
            <pc:docMk/>
            <pc:sldMk cId="3658538120" sldId="277"/>
            <ac:picMk id="4" creationId="{71325E53-1678-3375-299D-3361A6108649}"/>
          </ac:picMkLst>
        </pc:picChg>
        <pc:picChg chg="del">
          <ac:chgData name="Andres Esteban Puerto Lara" userId="S::aepuertol@ucompensar.edu.co::a8a10573-8276-45a5-8bda-78f7a253fd66" providerId="AD" clId="Web-{6FB84D3E-9CD1-E99B-6B02-EE62685EC3D9}" dt="2024-06-12T03:20:36.690" v="302"/>
          <ac:picMkLst>
            <pc:docMk/>
            <pc:sldMk cId="3658538120" sldId="277"/>
            <ac:picMk id="5" creationId="{D6C3A33E-E739-6FC3-7310-3746F3F2C15D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3:23:46.226" v="342" actId="1076"/>
          <ac:picMkLst>
            <pc:docMk/>
            <pc:sldMk cId="3658538120" sldId="277"/>
            <ac:picMk id="6" creationId="{CA711469-619D-8C39-C449-AAEC41D4D331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3:23:18.413" v="333" actId="1076"/>
          <ac:picMkLst>
            <pc:docMk/>
            <pc:sldMk cId="3658538120" sldId="277"/>
            <ac:picMk id="7" creationId="{0986EB32-2714-DBDA-5056-5AB978F3706D}"/>
          </ac:picMkLst>
        </pc:picChg>
        <pc:picChg chg="add mod">
          <ac:chgData name="Andres Esteban Puerto Lara" userId="S::aepuertol@ucompensar.edu.co::a8a10573-8276-45a5-8bda-78f7a253fd66" providerId="AD" clId="Web-{6FB84D3E-9CD1-E99B-6B02-EE62685EC3D9}" dt="2024-06-12T03:24:47.228" v="372" actId="1076"/>
          <ac:picMkLst>
            <pc:docMk/>
            <pc:sldMk cId="3658538120" sldId="277"/>
            <ac:picMk id="8" creationId="{B134C746-6C52-6E1A-22F9-E316E717AEB2}"/>
          </ac:picMkLst>
        </pc:picChg>
      </pc:sldChg>
      <pc:sldChg chg="addSp delSp modSp add replId">
        <pc:chgData name="Andres Esteban Puerto Lara" userId="S::aepuertol@ucompensar.edu.co::a8a10573-8276-45a5-8bda-78f7a253fd66" providerId="AD" clId="Web-{6FB84D3E-9CD1-E99B-6B02-EE62685EC3D9}" dt="2024-06-12T03:26:24.637" v="407" actId="20577"/>
        <pc:sldMkLst>
          <pc:docMk/>
          <pc:sldMk cId="2044835075" sldId="278"/>
        </pc:sldMkLst>
        <pc:spChg chg="mod">
          <ac:chgData name="Andres Esteban Puerto Lara" userId="S::aepuertol@ucompensar.edu.co::a8a10573-8276-45a5-8bda-78f7a253fd66" providerId="AD" clId="Web-{6FB84D3E-9CD1-E99B-6B02-EE62685EC3D9}" dt="2024-06-12T03:26:24.637" v="407" actId="20577"/>
          <ac:spMkLst>
            <pc:docMk/>
            <pc:sldMk cId="2044835075" sldId="278"/>
            <ac:spMk id="2" creationId="{45F89D68-B3B7-E72D-F33B-15054368B74D}"/>
          </ac:spMkLst>
        </pc:spChg>
        <pc:spChg chg="add mod">
          <ac:chgData name="Andres Esteban Puerto Lara" userId="S::aepuertol@ucompensar.edu.co::a8a10573-8276-45a5-8bda-78f7a253fd66" providerId="AD" clId="Web-{6FB84D3E-9CD1-E99B-6B02-EE62685EC3D9}" dt="2024-06-12T03:26:08.106" v="392" actId="14100"/>
          <ac:spMkLst>
            <pc:docMk/>
            <pc:sldMk cId="2044835075" sldId="278"/>
            <ac:spMk id="5" creationId="{A4ADA67D-CBC2-C9EA-1C0C-4A416C5DA82A}"/>
          </ac:spMkLst>
        </pc:spChg>
        <pc:spChg chg="del mod">
          <ac:chgData name="Andres Esteban Puerto Lara" userId="S::aepuertol@ucompensar.edu.co::a8a10573-8276-45a5-8bda-78f7a253fd66" providerId="AD" clId="Web-{6FB84D3E-9CD1-E99B-6B02-EE62685EC3D9}" dt="2024-06-12T03:25:16.573" v="383"/>
          <ac:spMkLst>
            <pc:docMk/>
            <pc:sldMk cId="2044835075" sldId="278"/>
            <ac:spMk id="9" creationId="{CC5A0DA3-BD2B-DAE1-4E59-4EBFFAB79BEB}"/>
          </ac:spMkLst>
        </pc:spChg>
        <pc:spChg chg="del mod">
          <ac:chgData name="Andres Esteban Puerto Lara" userId="S::aepuertol@ucompensar.edu.co::a8a10573-8276-45a5-8bda-78f7a253fd66" providerId="AD" clId="Web-{6FB84D3E-9CD1-E99B-6B02-EE62685EC3D9}" dt="2024-06-12T03:25:22.042" v="385"/>
          <ac:spMkLst>
            <pc:docMk/>
            <pc:sldMk cId="2044835075" sldId="278"/>
            <ac:spMk id="10" creationId="{11577348-7FDB-7CD0-315B-6CC1490923BC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3:25:13.557" v="381"/>
          <ac:spMkLst>
            <pc:docMk/>
            <pc:sldMk cId="2044835075" sldId="278"/>
            <ac:spMk id="11" creationId="{7EDB3E5E-E710-30A9-8055-F37B423FD57A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3:25:06.932" v="377"/>
          <ac:spMkLst>
            <pc:docMk/>
            <pc:sldMk cId="2044835075" sldId="278"/>
            <ac:spMk id="12" creationId="{71C9973D-F668-EB9F-0BDF-BF65AA0BDC20}"/>
          </ac:spMkLst>
        </pc:spChg>
        <pc:spChg chg="del">
          <ac:chgData name="Andres Esteban Puerto Lara" userId="S::aepuertol@ucompensar.edu.co::a8a10573-8276-45a5-8bda-78f7a253fd66" providerId="AD" clId="Web-{6FB84D3E-9CD1-E99B-6B02-EE62685EC3D9}" dt="2024-06-12T03:25:15.057" v="382"/>
          <ac:spMkLst>
            <pc:docMk/>
            <pc:sldMk cId="2044835075" sldId="278"/>
            <ac:spMk id="14" creationId="{6CD95966-9E25-B789-C8C7-C519BF8F0F97}"/>
          </ac:spMkLst>
        </pc:spChg>
        <pc:picChg chg="add mod">
          <ac:chgData name="Andres Esteban Puerto Lara" userId="S::aepuertol@ucompensar.edu.co::a8a10573-8276-45a5-8bda-78f7a253fd66" providerId="AD" clId="Web-{6FB84D3E-9CD1-E99B-6B02-EE62685EC3D9}" dt="2024-06-12T03:26:00.246" v="388" actId="1076"/>
          <ac:picMkLst>
            <pc:docMk/>
            <pc:sldMk cId="2044835075" sldId="278"/>
            <ac:picMk id="3" creationId="{0838E214-E7BF-1243-86B0-3BA2D218F8A1}"/>
          </ac:picMkLst>
        </pc:picChg>
        <pc:picChg chg="del">
          <ac:chgData name="Andres Esteban Puerto Lara" userId="S::aepuertol@ucompensar.edu.co::a8a10573-8276-45a5-8bda-78f7a253fd66" providerId="AD" clId="Web-{6FB84D3E-9CD1-E99B-6B02-EE62685EC3D9}" dt="2024-06-12T03:25:08.807" v="378"/>
          <ac:picMkLst>
            <pc:docMk/>
            <pc:sldMk cId="2044835075" sldId="278"/>
            <ac:picMk id="4" creationId="{71325E53-1678-3375-299D-3361A6108649}"/>
          </ac:picMkLst>
        </pc:picChg>
        <pc:picChg chg="del">
          <ac:chgData name="Andres Esteban Puerto Lara" userId="S::aepuertol@ucompensar.edu.co::a8a10573-8276-45a5-8bda-78f7a253fd66" providerId="AD" clId="Web-{6FB84D3E-9CD1-E99B-6B02-EE62685EC3D9}" dt="2024-06-12T03:25:11.635" v="380"/>
          <ac:picMkLst>
            <pc:docMk/>
            <pc:sldMk cId="2044835075" sldId="278"/>
            <ac:picMk id="6" creationId="{CA711469-619D-8C39-C449-AAEC41D4D331}"/>
          </ac:picMkLst>
        </pc:picChg>
        <pc:picChg chg="del">
          <ac:chgData name="Andres Esteban Puerto Lara" userId="S::aepuertol@ucompensar.edu.co::a8a10573-8276-45a5-8bda-78f7a253fd66" providerId="AD" clId="Web-{6FB84D3E-9CD1-E99B-6B02-EE62685EC3D9}" dt="2024-06-12T03:25:04.994" v="376"/>
          <ac:picMkLst>
            <pc:docMk/>
            <pc:sldMk cId="2044835075" sldId="278"/>
            <ac:picMk id="7" creationId="{0986EB32-2714-DBDA-5056-5AB978F3706D}"/>
          </ac:picMkLst>
        </pc:picChg>
        <pc:picChg chg="del">
          <ac:chgData name="Andres Esteban Puerto Lara" userId="S::aepuertol@ucompensar.edu.co::a8a10573-8276-45a5-8bda-78f7a253fd66" providerId="AD" clId="Web-{6FB84D3E-9CD1-E99B-6B02-EE62685EC3D9}" dt="2024-06-12T03:25:04.244" v="375"/>
          <ac:picMkLst>
            <pc:docMk/>
            <pc:sldMk cId="2044835075" sldId="278"/>
            <ac:picMk id="8" creationId="{B134C746-6C52-6E1A-22F9-E316E717AEB2}"/>
          </ac:picMkLst>
        </pc:picChg>
      </pc:sldChg>
    </pc:docChg>
  </pc:docChgLst>
  <pc:docChgLst>
    <pc:chgData name="Judy Ximena Sanchez" userId="S::jxsanchez@ucompensar.edu.co::ee139842-e268-4fe5-8185-f19e56d26e07" providerId="AD" clId="Web-{43D2B177-81F1-5C25-1530-FE8E08604BB1}"/>
    <pc:docChg chg="">
      <pc:chgData name="Judy Ximena Sanchez" userId="S::jxsanchez@ucompensar.edu.co::ee139842-e268-4fe5-8185-f19e56d26e07" providerId="AD" clId="Web-{43D2B177-81F1-5C25-1530-FE8E08604BB1}" dt="2024-07-18T21:31:42.693" v="0"/>
      <pc:docMkLst>
        <pc:docMk/>
      </pc:docMkLst>
      <pc:sldChg chg="delCm">
        <pc:chgData name="Judy Ximena Sanchez" userId="S::jxsanchez@ucompensar.edu.co::ee139842-e268-4fe5-8185-f19e56d26e07" providerId="AD" clId="Web-{43D2B177-81F1-5C25-1530-FE8E08604BB1}" dt="2024-07-18T21:31:42.693" v="0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udy Ximena Sanchez" userId="S::jxsanchez@ucompensar.edu.co::ee139842-e268-4fe5-8185-f19e56d26e07" providerId="AD" clId="Web-{43D2B177-81F1-5C25-1530-FE8E08604BB1}" dt="2024-07-18T21:31:42.693" v="0"/>
              <pc2:cmMkLst xmlns:pc2="http://schemas.microsoft.com/office/powerpoint/2019/9/main/command">
                <pc:docMk/>
                <pc:sldMk cId="164740436" sldId="257"/>
                <pc2:cmMk id="{DF7ECD2C-D9D6-4D37-8C16-198C040614EB}"/>
              </pc2:cmMkLst>
            </pc226:cmChg>
          </p:ext>
        </pc:extLst>
      </pc:sldChg>
    </pc:docChg>
  </pc:docChgLst>
  <pc:docChgLst>
    <pc:chgData name="Diana Milena Riaño Cuevas" userId="S::dianariano@ucompensar.edu.co::f66b34a6-0b4d-4de4-96ba-237e1119a799" providerId="AD" clId="Web-{41A5FB79-F3BF-19AA-EB12-4A1033FA401E}"/>
    <pc:docChg chg="addSld delSld">
      <pc:chgData name="Diana Milena Riaño Cuevas" userId="S::dianariano@ucompensar.edu.co::f66b34a6-0b4d-4de4-96ba-237e1119a799" providerId="AD" clId="Web-{41A5FB79-F3BF-19AA-EB12-4A1033FA401E}" dt="2023-10-03T22:10:58.883" v="1"/>
      <pc:docMkLst>
        <pc:docMk/>
      </pc:docMkLst>
      <pc:sldChg chg="del">
        <pc:chgData name="Diana Milena Riaño Cuevas" userId="S::dianariano@ucompensar.edu.co::f66b34a6-0b4d-4de4-96ba-237e1119a799" providerId="AD" clId="Web-{41A5FB79-F3BF-19AA-EB12-4A1033FA401E}" dt="2023-10-03T22:10:58.883" v="1"/>
        <pc:sldMkLst>
          <pc:docMk/>
          <pc:sldMk cId="2958970190" sldId="264"/>
        </pc:sldMkLst>
      </pc:sldChg>
      <pc:sldChg chg="new">
        <pc:chgData name="Diana Milena Riaño Cuevas" userId="S::dianariano@ucompensar.edu.co::f66b34a6-0b4d-4de4-96ba-237e1119a799" providerId="AD" clId="Web-{41A5FB79-F3BF-19AA-EB12-4A1033FA401E}" dt="2023-10-03T22:10:52.899" v="0"/>
        <pc:sldMkLst>
          <pc:docMk/>
          <pc:sldMk cId="3064684022" sldId="272"/>
        </pc:sldMkLst>
      </pc:sldChg>
    </pc:docChg>
  </pc:docChgLst>
  <pc:docChgLst>
    <pc:chgData name="Andres Esteban Puerto Lara" userId="S::aepuertol@ucompensar.edu.co::a8a10573-8276-45a5-8bda-78f7a253fd66" providerId="AD" clId="Web-{8B2BD3D8-5D56-7134-62E6-C74E0B82DB32}"/>
    <pc:docChg chg="modSld">
      <pc:chgData name="Andres Esteban Puerto Lara" userId="S::aepuertol@ucompensar.edu.co::a8a10573-8276-45a5-8bda-78f7a253fd66" providerId="AD" clId="Web-{8B2BD3D8-5D56-7134-62E6-C74E0B82DB32}" dt="2024-07-10T16:27:23.663" v="27" actId="1076"/>
      <pc:docMkLst>
        <pc:docMk/>
      </pc:docMkLst>
      <pc:sldChg chg="addSp modSp">
        <pc:chgData name="Andres Esteban Puerto Lara" userId="S::aepuertol@ucompensar.edu.co::a8a10573-8276-45a5-8bda-78f7a253fd66" providerId="AD" clId="Web-{8B2BD3D8-5D56-7134-62E6-C74E0B82DB32}" dt="2024-07-10T16:14:15.437" v="8" actId="1076"/>
        <pc:sldMkLst>
          <pc:docMk/>
          <pc:sldMk cId="1410733217" sldId="262"/>
        </pc:sldMkLst>
        <pc:spChg chg="add mod">
          <ac:chgData name="Andres Esteban Puerto Lara" userId="S::aepuertol@ucompensar.edu.co::a8a10573-8276-45a5-8bda-78f7a253fd66" providerId="AD" clId="Web-{8B2BD3D8-5D56-7134-62E6-C74E0B82DB32}" dt="2024-07-10T16:14:15.437" v="8" actId="1076"/>
          <ac:spMkLst>
            <pc:docMk/>
            <pc:sldMk cId="1410733217" sldId="262"/>
            <ac:spMk id="2" creationId="{DBC48BA8-D8DE-E4C9-34AD-3C680FE178D7}"/>
          </ac:spMkLst>
        </pc:spChg>
      </pc:sldChg>
      <pc:sldChg chg="addSp modSp">
        <pc:chgData name="Andres Esteban Puerto Lara" userId="S::aepuertol@ucompensar.edu.co::a8a10573-8276-45a5-8bda-78f7a253fd66" providerId="AD" clId="Web-{8B2BD3D8-5D56-7134-62E6-C74E0B82DB32}" dt="2024-07-10T16:15:26.173" v="17" actId="1076"/>
        <pc:sldMkLst>
          <pc:docMk/>
          <pc:sldMk cId="2511192952" sldId="263"/>
        </pc:sldMkLst>
        <pc:spChg chg="add mod">
          <ac:chgData name="Andres Esteban Puerto Lara" userId="S::aepuertol@ucompensar.edu.co::a8a10573-8276-45a5-8bda-78f7a253fd66" providerId="AD" clId="Web-{8B2BD3D8-5D56-7134-62E6-C74E0B82DB32}" dt="2024-07-10T16:15:26.173" v="17" actId="1076"/>
          <ac:spMkLst>
            <pc:docMk/>
            <pc:sldMk cId="2511192952" sldId="263"/>
            <ac:spMk id="3" creationId="{84D32E41-7AC3-784A-483D-C31825DD074E}"/>
          </ac:spMkLst>
        </pc:spChg>
      </pc:sldChg>
      <pc:sldChg chg="addSp modSp">
        <pc:chgData name="Andres Esteban Puerto Lara" userId="S::aepuertol@ucompensar.edu.co::a8a10573-8276-45a5-8bda-78f7a253fd66" providerId="AD" clId="Web-{8B2BD3D8-5D56-7134-62E6-C74E0B82DB32}" dt="2024-07-10T16:25:08.987" v="20" actId="1076"/>
        <pc:sldMkLst>
          <pc:docMk/>
          <pc:sldMk cId="1691358743" sldId="274"/>
        </pc:sldMkLst>
        <pc:spChg chg="add mod">
          <ac:chgData name="Andres Esteban Puerto Lara" userId="S::aepuertol@ucompensar.edu.co::a8a10573-8276-45a5-8bda-78f7a253fd66" providerId="AD" clId="Web-{8B2BD3D8-5D56-7134-62E6-C74E0B82DB32}" dt="2024-07-10T16:25:08.987" v="20" actId="1076"/>
          <ac:spMkLst>
            <pc:docMk/>
            <pc:sldMk cId="1691358743" sldId="274"/>
            <ac:spMk id="4" creationId="{3DE556C3-C853-A3DA-E902-DF9AB7D5CCDD}"/>
          </ac:spMkLst>
        </pc:spChg>
      </pc:sldChg>
      <pc:sldChg chg="addSp modSp">
        <pc:chgData name="Andres Esteban Puerto Lara" userId="S::aepuertol@ucompensar.edu.co::a8a10573-8276-45a5-8bda-78f7a253fd66" providerId="AD" clId="Web-{8B2BD3D8-5D56-7134-62E6-C74E0B82DB32}" dt="2024-07-10T16:27:23.663" v="27" actId="1076"/>
        <pc:sldMkLst>
          <pc:docMk/>
          <pc:sldMk cId="475263087" sldId="276"/>
        </pc:sldMkLst>
        <pc:spChg chg="add mod">
          <ac:chgData name="Andres Esteban Puerto Lara" userId="S::aepuertol@ucompensar.edu.co::a8a10573-8276-45a5-8bda-78f7a253fd66" providerId="AD" clId="Web-{8B2BD3D8-5D56-7134-62E6-C74E0B82DB32}" dt="2024-07-10T16:27:23.663" v="27" actId="1076"/>
          <ac:spMkLst>
            <pc:docMk/>
            <pc:sldMk cId="475263087" sldId="276"/>
            <ac:spMk id="4" creationId="{67E7C04C-CD19-A997-F4B1-E66EB0689B22}"/>
          </ac:spMkLst>
        </pc:spChg>
      </pc:sldChg>
    </pc:docChg>
  </pc:docChgLst>
  <pc:docChgLst>
    <pc:chgData name="Judy Ximena Sanchez" userId="ee139842-e268-4fe5-8185-f19e56d26e07" providerId="ADAL" clId="{BAFCC5E7-E4E9-4199-8489-24C0874759A4}"/>
    <pc:docChg chg="modSld">
      <pc:chgData name="Judy Ximena Sanchez" userId="ee139842-e268-4fe5-8185-f19e56d26e07" providerId="ADAL" clId="{BAFCC5E7-E4E9-4199-8489-24C0874759A4}" dt="2024-06-25T20:13:06.201" v="3"/>
      <pc:docMkLst>
        <pc:docMk/>
      </pc:docMkLst>
      <pc:sldChg chg="addCm">
        <pc:chgData name="Judy Ximena Sanchez" userId="ee139842-e268-4fe5-8185-f19e56d26e07" providerId="ADAL" clId="{BAFCC5E7-E4E9-4199-8489-24C0874759A4}" dt="2024-06-25T20:13:06.201" v="3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dy Ximena Sanchez" userId="ee139842-e268-4fe5-8185-f19e56d26e07" providerId="ADAL" clId="{BAFCC5E7-E4E9-4199-8489-24C0874759A4}" dt="2024-06-25T20:13:06.201" v="3"/>
              <pc2:cmMkLst xmlns:pc2="http://schemas.microsoft.com/office/powerpoint/2019/9/main/command">
                <pc:docMk/>
                <pc:sldMk cId="164740436" sldId="257"/>
                <pc2:cmMk id="{DF7ECD2C-D9D6-4D37-8C16-198C040614EB}"/>
              </pc2:cmMkLst>
            </pc226:cmChg>
          </p:ext>
        </pc:extLst>
      </pc:sldChg>
      <pc:sldChg chg="modSp mod">
        <pc:chgData name="Judy Ximena Sanchez" userId="ee139842-e268-4fe5-8185-f19e56d26e07" providerId="ADAL" clId="{BAFCC5E7-E4E9-4199-8489-24C0874759A4}" dt="2024-06-25T20:12:07.353" v="1" actId="14100"/>
        <pc:sldMkLst>
          <pc:docMk/>
          <pc:sldMk cId="475263087" sldId="276"/>
        </pc:sldMkLst>
        <pc:picChg chg="mod">
          <ac:chgData name="Judy Ximena Sanchez" userId="ee139842-e268-4fe5-8185-f19e56d26e07" providerId="ADAL" clId="{BAFCC5E7-E4E9-4199-8489-24C0874759A4}" dt="2024-06-25T20:12:07.353" v="1" actId="14100"/>
          <ac:picMkLst>
            <pc:docMk/>
            <pc:sldMk cId="475263087" sldId="276"/>
            <ac:picMk id="5" creationId="{D6C3A33E-E739-6FC3-7310-3746F3F2C15D}"/>
          </ac:picMkLst>
        </pc:picChg>
      </pc:sldChg>
      <pc:sldChg chg="modSp mod">
        <pc:chgData name="Judy Ximena Sanchez" userId="ee139842-e268-4fe5-8185-f19e56d26e07" providerId="ADAL" clId="{BAFCC5E7-E4E9-4199-8489-24C0874759A4}" dt="2024-06-25T20:12:21.242" v="2" actId="1076"/>
        <pc:sldMkLst>
          <pc:docMk/>
          <pc:sldMk cId="3658538120" sldId="277"/>
        </pc:sldMkLst>
        <pc:spChg chg="mod">
          <ac:chgData name="Judy Ximena Sanchez" userId="ee139842-e268-4fe5-8185-f19e56d26e07" providerId="ADAL" clId="{BAFCC5E7-E4E9-4199-8489-24C0874759A4}" dt="2024-06-25T20:12:21.242" v="2" actId="1076"/>
          <ac:spMkLst>
            <pc:docMk/>
            <pc:sldMk cId="3658538120" sldId="277"/>
            <ac:spMk id="10" creationId="{11577348-7FDB-7CD0-315B-6CC1490923BC}"/>
          </ac:spMkLst>
        </pc:spChg>
      </pc:sldChg>
    </pc:docChg>
  </pc:docChgLst>
  <pc:docChgLst>
    <pc:chgData name="Diana Milena Riaño Cuevas" userId="S::dianariano@ucompensar.edu.co::f66b34a6-0b4d-4de4-96ba-237e1119a799" providerId="AD" clId="Web-{30CA7BA3-D489-4E65-8650-E1AED13B21C2}"/>
    <pc:docChg chg="addSld modSld sldOrd">
      <pc:chgData name="Diana Milena Riaño Cuevas" userId="S::dianariano@ucompensar.edu.co::f66b34a6-0b4d-4de4-96ba-237e1119a799" providerId="AD" clId="Web-{30CA7BA3-D489-4E65-8650-E1AED13B21C2}" dt="2023-10-04T17:55:02.837" v="4"/>
      <pc:docMkLst>
        <pc:docMk/>
      </pc:docMkLst>
      <pc:sldChg chg="addSp delSp modSp new ord">
        <pc:chgData name="Diana Milena Riaño Cuevas" userId="S::dianariano@ucompensar.edu.co::f66b34a6-0b4d-4de4-96ba-237e1119a799" providerId="AD" clId="Web-{30CA7BA3-D489-4E65-8650-E1AED13B21C2}" dt="2023-10-04T17:55:02.837" v="4"/>
        <pc:sldMkLst>
          <pc:docMk/>
          <pc:sldMk cId="3610401329" sldId="273"/>
        </pc:sldMkLst>
        <pc:spChg chg="add del mod">
          <ac:chgData name="Diana Milena Riaño Cuevas" userId="S::dianariano@ucompensar.edu.co::f66b34a6-0b4d-4de4-96ba-237e1119a799" providerId="AD" clId="Web-{30CA7BA3-D489-4E65-8650-E1AED13B21C2}" dt="2023-10-04T17:55:02.837" v="4"/>
          <ac:spMkLst>
            <pc:docMk/>
            <pc:sldMk cId="3610401329" sldId="273"/>
            <ac:spMk id="2" creationId="{25CFCA09-F6BB-3CC6-F9B0-669E4037A30D}"/>
          </ac:spMkLst>
        </pc:spChg>
      </pc:sldChg>
    </pc:docChg>
  </pc:docChgLst>
  <pc:docChgLst>
    <pc:chgData name="Luisa Fernanda Aponte Saavedra" userId="326d66aa-aa55-441f-a189-dfcf1662476a" providerId="ADAL" clId="{4B0A60D2-7506-4445-99ED-2CDF68096225}"/>
    <pc:docChg chg="undo custSel addSld delSld modSld sldOrd">
      <pc:chgData name="Luisa Fernanda Aponte Saavedra" userId="326d66aa-aa55-441f-a189-dfcf1662476a" providerId="ADAL" clId="{4B0A60D2-7506-4445-99ED-2CDF68096225}" dt="2023-10-04T21:10:18.819" v="291" actId="700"/>
      <pc:docMkLst>
        <pc:docMk/>
      </pc:docMkLst>
      <pc:sldChg chg="mod modClrScheme chgLayout">
        <pc:chgData name="Luisa Fernanda Aponte Saavedra" userId="326d66aa-aa55-441f-a189-dfcf1662476a" providerId="ADAL" clId="{4B0A60D2-7506-4445-99ED-2CDF68096225}" dt="2023-10-04T21:10:18.819" v="291" actId="700"/>
        <pc:sldMkLst>
          <pc:docMk/>
          <pc:sldMk cId="1410733217" sldId="262"/>
        </pc:sldMkLst>
      </pc:sldChg>
      <pc:sldChg chg="addSp modSp del mod">
        <pc:chgData name="Luisa Fernanda Aponte Saavedra" userId="326d66aa-aa55-441f-a189-dfcf1662476a" providerId="ADAL" clId="{4B0A60D2-7506-4445-99ED-2CDF68096225}" dt="2023-10-04T21:04:54.345" v="215" actId="47"/>
        <pc:sldMkLst>
          <pc:docMk/>
          <pc:sldMk cId="3610401329" sldId="273"/>
        </pc:sldMkLst>
        <pc:spChg chg="add mod">
          <ac:chgData name="Luisa Fernanda Aponte Saavedra" userId="326d66aa-aa55-441f-a189-dfcf1662476a" providerId="ADAL" clId="{4B0A60D2-7506-4445-99ED-2CDF68096225}" dt="2023-10-04T21:03:02.179" v="46" actId="20577"/>
          <ac:spMkLst>
            <pc:docMk/>
            <pc:sldMk cId="3610401329" sldId="273"/>
            <ac:spMk id="2" creationId="{0A9E1715-53CA-4044-CE1A-ABBE80E9AC97}"/>
          </ac:spMkLst>
        </pc:spChg>
        <pc:spChg chg="add mod">
          <ac:chgData name="Luisa Fernanda Aponte Saavedra" userId="326d66aa-aa55-441f-a189-dfcf1662476a" providerId="ADAL" clId="{4B0A60D2-7506-4445-99ED-2CDF68096225}" dt="2023-10-04T21:04:11.581" v="189" actId="20577"/>
          <ac:spMkLst>
            <pc:docMk/>
            <pc:sldMk cId="3610401329" sldId="273"/>
            <ac:spMk id="3" creationId="{82BACE64-2BF8-7280-69C8-2878EE220221}"/>
          </ac:spMkLst>
        </pc:spChg>
      </pc:sldChg>
      <pc:sldChg chg="addSp delSp modSp add mod ord modClrScheme chgLayout">
        <pc:chgData name="Luisa Fernanda Aponte Saavedra" userId="326d66aa-aa55-441f-a189-dfcf1662476a" providerId="ADAL" clId="{4B0A60D2-7506-4445-99ED-2CDF68096225}" dt="2023-10-04T21:08:24.473" v="290" actId="1036"/>
        <pc:sldMkLst>
          <pc:docMk/>
          <pc:sldMk cId="1861983949" sldId="274"/>
        </pc:sldMkLst>
        <pc:spChg chg="add 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3" creationId="{296BCF9D-CD38-1AC4-8CF2-C608258E7834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390" creationId="{0E6118E0-B332-ABA2-E199-DF1601A7A500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563" creationId="{A073CB12-49E0-1013-9A1E-F6BA0853E0EE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569" creationId="{B9C8C853-94EE-9138-57E9-2B317950A535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641" creationId="{FC402F34-F20E-45D1-B989-7D720B0C93B5}"/>
          </ac:spMkLst>
        </pc:spChg>
        <pc:spChg chg="del">
          <ac:chgData name="Luisa Fernanda Aponte Saavedra" userId="326d66aa-aa55-441f-a189-dfcf1662476a" providerId="ADAL" clId="{4B0A60D2-7506-4445-99ED-2CDF68096225}" dt="2023-10-04T21:05:06.274" v="218" actId="478"/>
          <ac:spMkLst>
            <pc:docMk/>
            <pc:sldMk cId="1861983949" sldId="274"/>
            <ac:spMk id="697" creationId="{F8494BBE-BF2D-FE8C-A605-2307E5A854D6}"/>
          </ac:spMkLst>
        </pc:spChg>
        <pc:spChg chg="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698" creationId="{0F6D8CC7-F2C1-D335-9666-8EEB0BA2C369}"/>
          </ac:spMkLst>
        </pc:spChg>
        <pc:spChg chg="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699" creationId="{84B8308D-3B2F-4E6F-B2B0-6FB5CE3E4B35}"/>
          </ac:spMkLst>
        </pc:s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51" creationId="{7BF0E924-5F3A-024A-F7AE-1A5EA3C68CE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59" creationId="{D93BE8B4-D7BD-DED5-758D-6FAF19F9946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63" creationId="{02CEA7E4-F19F-D779-18BC-1DBCDB0C0DF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69" creationId="{7587C0C0-23E0-614B-33E6-D5E0A7830D2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72" creationId="{38E0D892-3A05-92E8-7E70-B6CDA13DC7F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78" creationId="{9DE0B7E5-C0FC-E981-B3B7-E5C59FBAE1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86" creationId="{24407191-597F-650D-0BAB-9368733863B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91" creationId="{B94F25B5-1442-19D2-2441-C7804F71769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95" creationId="{02152C4C-DCA5-819B-F160-1EDCFD8F207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01" creationId="{6CFAF13B-1BF3-D734-F38E-0E40E75C082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09" creationId="{721E8379-5C3B-B8EF-C14E-5865072250B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15" creationId="{174DF12A-A1A3-9D96-6269-5A186C38637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20" creationId="{89F914EA-8540-4636-6872-1AC33B6D643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26" creationId="{5BEC3E43-CBC7-E184-CFD1-5013DFF1171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34" creationId="{119905FE-40EB-1D11-CD51-B24546FE779D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40" creationId="{EA60DFE8-7E29-49DF-D6AB-34FD994EE4FA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45" creationId="{A0A3B547-071E-1C41-562A-16E4293F656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51" creationId="{E206DF01-5896-3110-3FA8-71DA537ADA3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62" creationId="{AE1767A5-0E5A-919E-6D6E-58CEBFB684F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71" creationId="{68154998-C3DD-C5D5-A9D8-B63AA7F9EA5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95" creationId="{5BBCE683-9418-7F01-6F9B-0D8FDBFC13C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01" creationId="{A2BF6ADB-84DB-C4FB-C689-A47DB1D297DF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05" creationId="{1793027B-103E-3B54-0CF1-77D9EDF3AE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14" creationId="{63C16052-3490-3180-48A8-667FF77BAC8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23" creationId="{D03B5585-D786-0EBB-8722-D4686623F66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32" creationId="{012F688A-202B-6858-C572-7C458216F89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44" creationId="{CB1C476F-24A5-D289-ACAD-08AE8B558D5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53" creationId="{7A7BA737-3530-9075-9288-4B23879326C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64" creationId="{75BF2077-D78C-4C92-413A-ECBE84BE1B0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70" creationId="{A038D53A-DEC9-C5FE-0098-49BE3893C1D1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79" creationId="{486F359D-AF21-D100-ABF1-B6B25CD012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85" creationId="{73255D56-915D-78D1-1AA8-19F751C1666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94" creationId="{1E3D45AC-EDEE-CD7D-1B22-28526238470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99" creationId="{E2662517-1586-2706-B76D-A2B01F4F20B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05" creationId="{AD11A9E4-7041-05A1-4AE4-2126BD4DCF8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11" creationId="{EDB3B9D6-BBFC-24B9-45A5-FCB3827947A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19" creationId="{F4C70106-65E0-878D-C821-8B843A226A1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28" creationId="{5DCE2AED-F806-A072-7FBA-275C4A6EC87B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37" creationId="{CD8ADC69-B4F9-CC97-DE0F-F34E3B648BD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42" creationId="{57CF94AD-C2C4-8959-E4DB-97583A9C8BF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52" creationId="{DB1AABBF-E7DF-BBD9-1FA7-E5F5229E045F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58" creationId="{2CA22D49-36D8-1F4B-92A4-0BF3D091D1A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63" creationId="{EDCD2966-6406-653F-F0B3-2AC7124F928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69" creationId="{01BA3D9E-1552-4DF5-2613-74D251D533E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80" creationId="{400541CC-5FF4-6D36-1200-97C06553D73B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92" creationId="{4F83F8D3-14AB-56DD-D2DA-0FEF498C0F2A}"/>
          </ac:grpSpMkLst>
        </pc:grpChg>
        <pc:picChg chg="add del mod">
          <ac:chgData name="Luisa Fernanda Aponte Saavedra" userId="326d66aa-aa55-441f-a189-dfcf1662476a" providerId="ADAL" clId="{4B0A60D2-7506-4445-99ED-2CDF68096225}" dt="2023-10-04T21:07:13.293" v="257" actId="478"/>
          <ac:picMkLst>
            <pc:docMk/>
            <pc:sldMk cId="1861983949" sldId="274"/>
            <ac:picMk id="4" creationId="{276944A3-130F-AC78-2659-28E23900D322}"/>
          </ac:picMkLst>
        </pc:picChg>
        <pc:picChg chg="add mod">
          <ac:chgData name="Luisa Fernanda Aponte Saavedra" userId="326d66aa-aa55-441f-a189-dfcf1662476a" providerId="ADAL" clId="{4B0A60D2-7506-4445-99ED-2CDF68096225}" dt="2023-10-04T21:08:08.883" v="259" actId="14826"/>
          <ac:picMkLst>
            <pc:docMk/>
            <pc:sldMk cId="1861983949" sldId="274"/>
            <ac:picMk id="5" creationId="{B6B7517F-C4CE-4221-332A-B9586DB4A0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91F66E-3133-AE74-9795-7992E510F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AAE985-4A4C-BE37-5566-6A7BEC542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0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402A1D-959E-77B4-1BA5-CC3EBC8EE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B15B3E-44F3-0C7E-DBF9-A95F955CF1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2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7187DA-45F7-E41C-7CF4-F15F35D7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8DD051-F1BE-325E-56F6-0F13B5DD801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33580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F024BD-E444-2379-195D-52225873A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9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CD77A3-CB2D-A463-B6E1-C46026FEA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F3B7D7-DC7A-3271-D8A8-F8B52B1023E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422040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797709-0A63-40A9-E590-895EFA710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B5F99A-2D62-1558-BC16-863B2D7DAEB8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118884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6CE2653-B866-60E6-AF6B-2552B9033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83B955-E6F8-0821-D9F9-CDCF4C5E586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541192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EAF7DE30-C8B4-B13C-FD4D-0933FAC9B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7CA43D1-D5B0-D88F-1419-9ADC31912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323A797A-DA90-71F4-441A-11FF99F06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1E4CF2EA-8E62-6ACB-D1F9-A17C7A05DC6D}"/>
              </a:ext>
            </a:extLst>
          </p:cNvPr>
          <p:cNvSpPr txBox="1"/>
          <p:nvPr userDrawn="1"/>
        </p:nvSpPr>
        <p:spPr>
          <a:xfrm>
            <a:off x="5902483" y="-759653"/>
            <a:ext cx="243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Titulo: Calibri 44pt </a:t>
            </a:r>
            <a:r>
              <a:rPr lang="es-CO" b="1" i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s-CO" b="1" i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B9657D-05FC-9203-B35C-63CAC7304158}"/>
              </a:ext>
            </a:extLst>
          </p:cNvPr>
          <p:cNvSpPr txBox="1"/>
          <p:nvPr userDrawn="1"/>
        </p:nvSpPr>
        <p:spPr>
          <a:xfrm>
            <a:off x="8661838" y="-460779"/>
            <a:ext cx="31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Parrafos : Calibri 16pt Regular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444E10-89AA-4279-BCE0-6370A030A5C5}"/>
              </a:ext>
            </a:extLst>
          </p:cNvPr>
          <p:cNvSpPr txBox="1"/>
          <p:nvPr userDrawn="1"/>
        </p:nvSpPr>
        <p:spPr>
          <a:xfrm>
            <a:off x="5902482" y="-460779"/>
            <a:ext cx="31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Subtitulo: Calibri 24pt blod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5074570-1C35-AD6B-2CF0-1FB5DC8A92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-799098"/>
            <a:ext cx="5670412" cy="37776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5C58F0-DCF2-B1FB-9744-C0BE2EA0F32D}"/>
              </a:ext>
            </a:extLst>
          </p:cNvPr>
          <p:cNvSpPr txBox="1"/>
          <p:nvPr userDrawn="1"/>
        </p:nvSpPr>
        <p:spPr>
          <a:xfrm>
            <a:off x="-63500" y="-386942"/>
            <a:ext cx="688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Paleta de colores </a:t>
            </a:r>
            <a:r>
              <a:rPr lang="es-CO" sz="1600" b="1" i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Ucompensar</a:t>
            </a:r>
            <a:r>
              <a:rPr lang="es-CO"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uso exclusivo de los contenidos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523F65-A546-837E-63AF-5DEDF275B26C}"/>
              </a:ext>
            </a:extLst>
          </p:cNvPr>
          <p:cNvSpPr txBox="1"/>
          <p:nvPr userDrawn="1"/>
        </p:nvSpPr>
        <p:spPr>
          <a:xfrm>
            <a:off x="0" y="6967027"/>
            <a:ext cx="68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*Respetar las márgenes indicadas en las diapositivas</a:t>
            </a:r>
          </a:p>
        </p:txBody>
      </p:sp>
    </p:spTree>
    <p:extLst>
      <p:ext uri="{BB962C8B-B14F-4D97-AF65-F5344CB8AC3E}">
        <p14:creationId xmlns:p14="http://schemas.microsoft.com/office/powerpoint/2010/main" val="5486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71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grupo de personas sonriendo&#10;&#10;Descripción generada automáticamente">
            <a:extLst>
              <a:ext uri="{FF2B5EF4-FFF2-40B4-BE49-F238E27FC236}">
                <a16:creationId xmlns:a16="http://schemas.microsoft.com/office/drawing/2014/main" id="{A807277A-DB53-5C16-7B68-742266864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r="18806"/>
          <a:stretch/>
        </p:blipFill>
        <p:spPr>
          <a:xfrm>
            <a:off x="5655213" y="1158047"/>
            <a:ext cx="4791903" cy="4791903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48CCE4D-50EE-65C4-10A2-DE249E6F2B01}"/>
              </a:ext>
            </a:extLst>
          </p:cNvPr>
          <p:cNvSpPr txBox="1"/>
          <p:nvPr/>
        </p:nvSpPr>
        <p:spPr>
          <a:xfrm>
            <a:off x="951399" y="2258683"/>
            <a:ext cx="419052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Aprendizaje por refuerzo</a:t>
            </a:r>
            <a:endParaRPr lang="es-MX" sz="5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6B3728-9F94-0E0C-0151-610E24D39A9C}"/>
              </a:ext>
            </a:extLst>
          </p:cNvPr>
          <p:cNvSpPr txBox="1"/>
          <p:nvPr/>
        </p:nvSpPr>
        <p:spPr>
          <a:xfrm>
            <a:off x="1544320" y="4018280"/>
            <a:ext cx="26060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Breve introducción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7217876" cy="712238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Algunos ambientes de experimentación ( no necesita título)</a:t>
            </a:r>
          </a:p>
        </p:txBody>
      </p:sp>
      <p:pic>
        <p:nvPicPr>
          <p:cNvPr id="3" name="Imagen 2" descr="Mario">
            <a:extLst>
              <a:ext uri="{FF2B5EF4-FFF2-40B4-BE49-F238E27FC236}">
                <a16:creationId xmlns:a16="http://schemas.microsoft.com/office/drawing/2014/main" id="{0838E214-E7BF-1243-86B0-3BA2D218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27" y="1714500"/>
            <a:ext cx="1905000" cy="1905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ADA67D-CBC2-C9EA-1C0C-4A416C5DA82A}"/>
              </a:ext>
            </a:extLst>
          </p:cNvPr>
          <p:cNvSpPr txBox="1"/>
          <p:nvPr/>
        </p:nvSpPr>
        <p:spPr>
          <a:xfrm>
            <a:off x="4391891" y="2008909"/>
            <a:ext cx="5597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https://pypi.org/project/gym-super-mario-bros/</a:t>
            </a:r>
          </a:p>
        </p:txBody>
      </p:sp>
    </p:spTree>
    <p:extLst>
      <p:ext uri="{BB962C8B-B14F-4D97-AF65-F5344CB8AC3E}">
        <p14:creationId xmlns:p14="http://schemas.microsoft.com/office/powerpoint/2010/main" val="204483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Referencias</a:t>
            </a:r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133283" y="1459812"/>
            <a:ext cx="10166590" cy="9114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Raschka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S., Liu, Y., &amp;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Mirjalili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V. (2022). 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Machine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with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PyTorch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and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Scikit-Learn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: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Develop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machine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and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deep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models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with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Python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Packt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Publishing.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  <a:p>
            <a:pPr>
              <a:defRPr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Sutton, R. S., &amp;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Barto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A. G. (2018).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Reinforcement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: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An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Introduction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(2nd ed.). MIT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Press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6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68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FDF5590-7517-8F36-D48D-8865F0B5CBF9}"/>
              </a:ext>
            </a:extLst>
          </p:cNvPr>
          <p:cNvSpPr txBox="1"/>
          <p:nvPr/>
        </p:nvSpPr>
        <p:spPr>
          <a:xfrm>
            <a:off x="1457960" y="1122680"/>
            <a:ext cx="416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Contenido</a:t>
            </a:r>
            <a:endParaRPr lang="es-CO" sz="6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CEC21E-292D-D685-CDCF-181EF0941099}"/>
              </a:ext>
            </a:extLst>
          </p:cNvPr>
          <p:cNvSpPr txBox="1"/>
          <p:nvPr/>
        </p:nvSpPr>
        <p:spPr>
          <a:xfrm>
            <a:off x="1986279" y="2702486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¿Que es?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BE6B103-EC45-F4F8-7B8A-88CA42B66C9F}"/>
              </a:ext>
            </a:extLst>
          </p:cNvPr>
          <p:cNvGrpSpPr/>
          <p:nvPr/>
        </p:nvGrpSpPr>
        <p:grpSpPr>
          <a:xfrm>
            <a:off x="1600091" y="2702486"/>
            <a:ext cx="296019" cy="369332"/>
            <a:chOff x="1542941" y="2473208"/>
            <a:chExt cx="296019" cy="369332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9C1CCCE-7728-8DEA-5F2E-C0B3D9231FA2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3B81491-3098-8F1A-CC95-40257B1A1505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1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EA607A72-E394-5963-B67C-5366C40CCBDF}"/>
              </a:ext>
            </a:extLst>
          </p:cNvPr>
          <p:cNvSpPr txBox="1"/>
          <p:nvPr/>
        </p:nvSpPr>
        <p:spPr>
          <a:xfrm>
            <a:off x="1986279" y="3216204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</a:t>
            </a:r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8C1A40A-4F59-0F17-761D-44DA046F660A}"/>
              </a:ext>
            </a:extLst>
          </p:cNvPr>
          <p:cNvGrpSpPr/>
          <p:nvPr/>
        </p:nvGrpSpPr>
        <p:grpSpPr>
          <a:xfrm>
            <a:off x="1600091" y="3216204"/>
            <a:ext cx="296019" cy="369332"/>
            <a:chOff x="1542941" y="2473208"/>
            <a:chExt cx="296019" cy="369332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49A5E87-F4E9-EC44-A90D-1862D575B71E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66A7814-47E0-8842-B98B-EEBC97C575AB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2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A33893-3AAB-5734-8A93-390377F67943}"/>
              </a:ext>
            </a:extLst>
          </p:cNvPr>
          <p:cNvSpPr txBox="1"/>
          <p:nvPr/>
        </p:nvSpPr>
        <p:spPr>
          <a:xfrm>
            <a:off x="1986279" y="3759822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Algoritmos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744ED5A-CA4C-2C85-D4D1-815155AA56A8}"/>
              </a:ext>
            </a:extLst>
          </p:cNvPr>
          <p:cNvGrpSpPr/>
          <p:nvPr/>
        </p:nvGrpSpPr>
        <p:grpSpPr>
          <a:xfrm>
            <a:off x="1600091" y="3759822"/>
            <a:ext cx="296019" cy="369332"/>
            <a:chOff x="1542941" y="2473208"/>
            <a:chExt cx="296019" cy="369332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A3DA21A-29EC-E8A1-AFD0-F8015BA538FB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3B2ABE-9BC1-0F71-C33B-AFCA1FC9346A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3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86004D-983A-C7EA-CA5B-1220675ECE9C}"/>
              </a:ext>
            </a:extLst>
          </p:cNvPr>
          <p:cNvSpPr txBox="1"/>
          <p:nvPr/>
        </p:nvSpPr>
        <p:spPr>
          <a:xfrm>
            <a:off x="1986279" y="4334516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Aplicaciones</a:t>
            </a:r>
            <a:endParaRPr lang="es-E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137E530-9948-6940-95A0-B5FBBEB2E556}"/>
              </a:ext>
            </a:extLst>
          </p:cNvPr>
          <p:cNvGrpSpPr/>
          <p:nvPr/>
        </p:nvGrpSpPr>
        <p:grpSpPr>
          <a:xfrm>
            <a:off x="1600091" y="4334516"/>
            <a:ext cx="296019" cy="369332"/>
            <a:chOff x="1542941" y="2473208"/>
            <a:chExt cx="296019" cy="369332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52D8A61-03A9-E672-F3AE-F1899DF2CC51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30D0613-B7AF-0E10-842B-00B2CFF40634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4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81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2">
            <a:extLst>
              <a:ext uri="{FF2B5EF4-FFF2-40B4-BE49-F238E27FC236}">
                <a16:creationId xmlns:a16="http://schemas.microsoft.com/office/drawing/2014/main" id="{F45F2F56-D773-3A71-B083-717CDC88626A}"/>
              </a:ext>
            </a:extLst>
          </p:cNvPr>
          <p:cNvSpPr/>
          <p:nvPr/>
        </p:nvSpPr>
        <p:spPr>
          <a:xfrm>
            <a:off x="1133283" y="498357"/>
            <a:ext cx="8538240" cy="78918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1. </a:t>
            </a:r>
            <a:r>
              <a:rPr lang="en-US" sz="4000">
                <a:solidFill>
                  <a:srgbClr val="000000"/>
                </a:solidFill>
                <a:latin typeface="Calibri" panose="020F0502020204030204"/>
              </a:rPr>
              <a:t>¿</a:t>
            </a:r>
            <a:r>
              <a:rPr lang="en-US" sz="4000" err="1">
                <a:solidFill>
                  <a:srgbClr val="000000"/>
                </a:solidFill>
                <a:latin typeface="Calibri" panose="020F0502020204030204"/>
              </a:rPr>
              <a:t>Qué</a:t>
            </a:r>
            <a:r>
              <a:rPr lang="en-US" sz="4000">
                <a:solidFill>
                  <a:srgbClr val="000000"/>
                </a:solidFill>
                <a:latin typeface="Calibri" panose="020F0502020204030204"/>
              </a:rPr>
              <a:t> es </a:t>
            </a:r>
            <a:r>
              <a:rPr lang="en-US" sz="4000" err="1">
                <a:solidFill>
                  <a:srgbClr val="000000"/>
                </a:solidFill>
                <a:latin typeface="Calibri" panose="020F0502020204030204"/>
              </a:rPr>
              <a:t>el</a:t>
            </a:r>
            <a:r>
              <a:rPr lang="en-US" sz="4000">
                <a:solidFill>
                  <a:srgbClr val="000000"/>
                </a:solidFill>
                <a:latin typeface="Calibri" panose="020F0502020204030204"/>
              </a:rPr>
              <a:t> </a:t>
            </a:r>
            <a:r>
              <a:rPr lang="en-US" sz="4000" err="1">
                <a:solidFill>
                  <a:srgbClr val="000000"/>
                </a:solidFill>
                <a:latin typeface="Calibri" panose="020F0502020204030204"/>
              </a:rPr>
              <a:t>Aprendizaje</a:t>
            </a:r>
            <a:r>
              <a:rPr lang="en-US" sz="4000">
                <a:solidFill>
                  <a:srgbClr val="000000"/>
                </a:solidFill>
                <a:latin typeface="Calibri" panose="020F0502020204030204"/>
              </a:rPr>
              <a:t> </a:t>
            </a:r>
            <a:r>
              <a:rPr lang="en-US" sz="4000" err="1">
                <a:solidFill>
                  <a:srgbClr val="000000"/>
                </a:solidFill>
                <a:latin typeface="Calibri" panose="020F0502020204030204"/>
              </a:rPr>
              <a:t>por</a:t>
            </a:r>
            <a:r>
              <a:rPr lang="en-US" sz="4000">
                <a:solidFill>
                  <a:srgbClr val="000000"/>
                </a:solidFill>
                <a:latin typeface="Calibri" panose="020F0502020204030204"/>
              </a:rPr>
              <a:t> Refuerzo?</a:t>
            </a:r>
            <a:endParaRPr lang="es-CO" sz="4000">
              <a:solidFill>
                <a:srgbClr val="000000"/>
              </a:solidFill>
              <a:latin typeface="Calibri" panose="020F0502020204030204"/>
            </a:endParaRPr>
          </a:p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endParaRPr lang="es-CO" sz="28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1F487979-BD39-4A04-C728-86B7FE231D9D}"/>
              </a:ext>
            </a:extLst>
          </p:cNvPr>
          <p:cNvSpPr/>
          <p:nvPr/>
        </p:nvSpPr>
        <p:spPr>
          <a:xfrm>
            <a:off x="1133283" y="1963020"/>
            <a:ext cx="10166590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El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aprendizaje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refuerzo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es un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área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del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aprendizaje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automático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un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agente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aprende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a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comportarse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un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entorno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,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realizando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acciones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 y recibiendo 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recompensas</a:t>
            </a:r>
            <a:r>
              <a:rPr lang="en-US" sz="32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.</a:t>
            </a:r>
            <a:endParaRPr lang="es-ES" dirty="0"/>
          </a:p>
        </p:txBody>
      </p:sp>
      <p:pic>
        <p:nvPicPr>
          <p:cNvPr id="3" name="Imagen 2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AB39DABF-17DC-9130-46AA-C4951C88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73" y="3423249"/>
            <a:ext cx="3289539" cy="32895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03D184-7940-1825-F6FF-A22D19D453DB}"/>
              </a:ext>
            </a:extLst>
          </p:cNvPr>
          <p:cNvSpPr txBox="1"/>
          <p:nvPr/>
        </p:nvSpPr>
        <p:spPr>
          <a:xfrm>
            <a:off x="1399309" y="3796145"/>
            <a:ext cx="34636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cs typeface="Calibri"/>
              </a:rPr>
              <a:t>Importante para el quiz</a:t>
            </a:r>
          </a:p>
          <a:p>
            <a:endParaRPr lang="es-ES" dirty="0">
              <a:cs typeface="Calibri"/>
            </a:endParaRPr>
          </a:p>
          <a:p>
            <a:r>
              <a:rPr lang="es-ES" dirty="0">
                <a:ea typeface="+mn-lt"/>
                <a:cs typeface="+mn-lt"/>
              </a:rPr>
              <a:t>https://web.stanford.edu/class/psych209/Readings/SuttonBartoIPRLBook2ndEd.pdf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C48BA8-D8DE-E4C9-34AD-3C680FE178D7}"/>
              </a:ext>
            </a:extLst>
          </p:cNvPr>
          <p:cNvSpPr txBox="1"/>
          <p:nvPr/>
        </p:nvSpPr>
        <p:spPr>
          <a:xfrm>
            <a:off x="4834478" y="6217654"/>
            <a:ext cx="15553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Calibri"/>
                <a:cs typeface="Calibri"/>
              </a:rPr>
              <a:t>Openart.ai</a:t>
            </a:r>
          </a:p>
          <a:p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073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7273033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 Componentes del aprendizaje por refuerzo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9" name="Imagen 258" descr="Diagrama&#10;&#10;Descripción generada automáticamente">
            <a:extLst>
              <a:ext uri="{FF2B5EF4-FFF2-40B4-BE49-F238E27FC236}">
                <a16:creationId xmlns:a16="http://schemas.microsoft.com/office/drawing/2014/main" id="{D79ADC71-6E83-3541-7822-95A8B989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02" y="1271125"/>
            <a:ext cx="6683315" cy="36038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D32E41-7AC3-784A-483D-C31825DD074E}"/>
              </a:ext>
            </a:extLst>
          </p:cNvPr>
          <p:cNvSpPr txBox="1"/>
          <p:nvPr/>
        </p:nvSpPr>
        <p:spPr>
          <a:xfrm>
            <a:off x="2337758" y="5055079"/>
            <a:ext cx="6078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https://eminebozkus.medium.com/the-top-10-machine-learning-algorithms-every-data-scientist-should-know-19491811bd24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19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7273033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 Componentes del aprendizaje por refuerzo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D54FC3-9852-7BB3-6032-7F8ACB2C9EF3}"/>
              </a:ext>
            </a:extLst>
          </p:cNvPr>
          <p:cNvSpPr txBox="1"/>
          <p:nvPr/>
        </p:nvSpPr>
        <p:spPr>
          <a:xfrm>
            <a:off x="1343890" y="1510145"/>
            <a:ext cx="8451273" cy="41611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Calibri"/>
              </a:rPr>
              <a:t>1. </a:t>
            </a:r>
            <a:r>
              <a:rPr lang="en-US" sz="2800" dirty="0" err="1">
                <a:cs typeface="Calibri"/>
              </a:rPr>
              <a:t>Agente</a:t>
            </a:r>
            <a:r>
              <a:rPr lang="en-US" sz="2800" dirty="0">
                <a:cs typeface="Calibri"/>
              </a:rPr>
              <a:t>: El que </a:t>
            </a:r>
            <a:r>
              <a:rPr lang="en-US" sz="2800" dirty="0" err="1">
                <a:cs typeface="Calibri"/>
              </a:rPr>
              <a:t>aprende</a:t>
            </a:r>
            <a:r>
              <a:rPr lang="en-US" sz="2800" dirty="0">
                <a:cs typeface="Calibri"/>
              </a:rPr>
              <a:t> y </a:t>
            </a:r>
            <a:r>
              <a:rPr lang="en-US" sz="2800" dirty="0" err="1">
                <a:cs typeface="Calibri"/>
              </a:rPr>
              <a:t>toma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decisiones</a:t>
            </a:r>
            <a:r>
              <a:rPr lang="en-US" sz="2800" dirty="0">
                <a:cs typeface="Calibri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Calibri"/>
              </a:rPr>
              <a:t>2. </a:t>
            </a:r>
            <a:r>
              <a:rPr lang="en-US" sz="2800" dirty="0" err="1">
                <a:cs typeface="Calibri"/>
              </a:rPr>
              <a:t>Entorno</a:t>
            </a:r>
            <a:r>
              <a:rPr lang="en-US" sz="2800" dirty="0">
                <a:cs typeface="Calibri"/>
              </a:rPr>
              <a:t>: Con lo que </a:t>
            </a:r>
            <a:r>
              <a:rPr lang="en-US" sz="2800" dirty="0" err="1">
                <a:cs typeface="Calibri"/>
              </a:rPr>
              <a:t>el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agente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interactúa</a:t>
            </a:r>
            <a:r>
              <a:rPr lang="en-US" sz="2800" dirty="0">
                <a:cs typeface="Calibri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Calibri"/>
              </a:rPr>
              <a:t>3. </a:t>
            </a:r>
            <a:r>
              <a:rPr lang="en-US" sz="2800" dirty="0" err="1">
                <a:cs typeface="Calibri"/>
              </a:rPr>
              <a:t>Recompensa</a:t>
            </a:r>
            <a:r>
              <a:rPr lang="en-US" sz="2800" dirty="0">
                <a:cs typeface="Calibri"/>
              </a:rPr>
              <a:t>: </a:t>
            </a:r>
            <a:r>
              <a:rPr lang="en-US" sz="2800" dirty="0" err="1">
                <a:cs typeface="Calibri"/>
              </a:rPr>
              <a:t>Señal</a:t>
            </a:r>
            <a:r>
              <a:rPr lang="en-US" sz="2800" dirty="0">
                <a:cs typeface="Calibri"/>
              </a:rPr>
              <a:t> de </a:t>
            </a:r>
            <a:r>
              <a:rPr lang="en-US" sz="2800" dirty="0" err="1">
                <a:cs typeface="Calibri"/>
              </a:rPr>
              <a:t>retroalimentación</a:t>
            </a:r>
            <a:r>
              <a:rPr lang="en-US" sz="2800" dirty="0">
                <a:cs typeface="Calibri"/>
              </a:rPr>
              <a:t> para </a:t>
            </a:r>
            <a:r>
              <a:rPr lang="en-US" sz="2800" dirty="0" err="1">
                <a:cs typeface="Calibri"/>
              </a:rPr>
              <a:t>evaluar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acciones</a:t>
            </a:r>
            <a:r>
              <a:rPr lang="en-US" sz="2800" dirty="0">
                <a:cs typeface="Calibri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Calibri"/>
              </a:rPr>
              <a:t>4. Política: Estrategia que </a:t>
            </a:r>
            <a:r>
              <a:rPr lang="en-US" sz="2800" dirty="0" err="1">
                <a:cs typeface="Calibri"/>
              </a:rPr>
              <a:t>el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agente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emplea</a:t>
            </a:r>
            <a:r>
              <a:rPr lang="en-US" sz="2800" dirty="0">
                <a:cs typeface="Calibri"/>
              </a:rPr>
              <a:t> para </a:t>
            </a:r>
            <a:r>
              <a:rPr lang="en-US" sz="2800" dirty="0" err="1">
                <a:cs typeface="Calibri"/>
              </a:rPr>
              <a:t>tomar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decisiones</a:t>
            </a:r>
            <a:r>
              <a:rPr lang="en-US" sz="2800" dirty="0">
                <a:cs typeface="Calibri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800" dirty="0">
                <a:cs typeface="Calibri"/>
              </a:rPr>
              <a:t>5. Valor: </a:t>
            </a:r>
            <a:r>
              <a:rPr lang="en-US" sz="2800" dirty="0" err="1">
                <a:cs typeface="Calibri"/>
              </a:rPr>
              <a:t>Expectativa</a:t>
            </a:r>
            <a:r>
              <a:rPr lang="en-US" sz="2800" dirty="0">
                <a:cs typeface="Calibri"/>
              </a:rPr>
              <a:t> a largo </a:t>
            </a:r>
            <a:r>
              <a:rPr lang="en-US" sz="2800" dirty="0" err="1">
                <a:cs typeface="Calibri"/>
              </a:rPr>
              <a:t>plazo</a:t>
            </a:r>
            <a:r>
              <a:rPr lang="en-US" sz="2800" dirty="0">
                <a:cs typeface="Calibri"/>
              </a:rPr>
              <a:t> de las </a:t>
            </a:r>
            <a:r>
              <a:rPr lang="en-US" sz="2800" dirty="0" err="1">
                <a:cs typeface="Calibri"/>
              </a:rPr>
              <a:t>recompensas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futuras</a:t>
            </a:r>
            <a:r>
              <a:rPr lang="en-US" sz="2800" dirty="0">
                <a:cs typeface="Calibri"/>
              </a:rPr>
              <a:t>.</a:t>
            </a:r>
          </a:p>
          <a:p>
            <a:pPr algn="l"/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54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7273033" cy="712238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 Algoritmos aprendizaje por refuerzo (algunos)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60BF6-4CA1-C30D-7CEA-09EF4290C983}"/>
              </a:ext>
            </a:extLst>
          </p:cNvPr>
          <p:cNvSpPr>
            <a:spLocks noGrp="1"/>
          </p:cNvSpPr>
          <p:nvPr/>
        </p:nvSpPr>
        <p:spPr>
          <a:xfrm>
            <a:off x="658483" y="141329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1. Q-Learning</a:t>
            </a:r>
          </a:p>
          <a:p>
            <a:r>
              <a:rPr dirty="0"/>
              <a:t>2. Deep Q-Networks (DQN)</a:t>
            </a:r>
            <a:endParaRPr dirty="0">
              <a:cs typeface="Calibri"/>
            </a:endParaRPr>
          </a:p>
          <a:p>
            <a:endParaRPr dirty="0">
              <a:cs typeface="Calibri"/>
            </a:endParaRPr>
          </a:p>
        </p:txBody>
      </p:sp>
      <p:pic>
        <p:nvPicPr>
          <p:cNvPr id="5" name="Imagen 4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63E2CA7E-BAD1-10AB-E85D-A6350AB5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8" y="1708439"/>
            <a:ext cx="3906981" cy="51452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E556C3-C853-A3DA-E902-DF9AB7D5CCDD}"/>
              </a:ext>
            </a:extLst>
          </p:cNvPr>
          <p:cNvSpPr txBox="1"/>
          <p:nvPr/>
        </p:nvSpPr>
        <p:spPr>
          <a:xfrm>
            <a:off x="3358551" y="59464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https://gymnasium.farama.org/</a:t>
            </a:r>
          </a:p>
        </p:txBody>
      </p:sp>
    </p:spTree>
    <p:extLst>
      <p:ext uri="{BB962C8B-B14F-4D97-AF65-F5344CB8AC3E}">
        <p14:creationId xmlns:p14="http://schemas.microsoft.com/office/powerpoint/2010/main" val="169135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2.1 Q 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learning</a:t>
            </a:r>
            <a:endParaRPr lang="es-ES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133283" y="927850"/>
            <a:ext cx="10166590" cy="1357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Q-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es un algoritmo de aprendizaje por refuerzo que se utiliza para encontrar la política óptima en un entorno de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Markov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(MDP). Su objetivo es aprender la función de valor Q(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s,a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)Q(s, a)Q(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s,a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), que representa la expectativa de la recompensa acumulada al tomar una acción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aaa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en un estado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sss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y seguir la política óptima a partir de ese punto.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938790-61DE-2133-71E1-180552AD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42" y="2616448"/>
            <a:ext cx="7382773" cy="8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5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2.2 Deep q 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learning</a:t>
            </a:r>
            <a:endParaRPr lang="es-CO" sz="2800" b="1" dirty="0" err="1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133283" y="927850"/>
            <a:ext cx="10166590" cy="1357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Deep Q-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(DQN) es una extensión del algoritmo Q-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que utiliza redes neuronales profundas para manejar entornos con espacios de estado grandes y complejos. Fue popularizado por el trabajo de </a:t>
            </a:r>
            <a:r>
              <a:rPr lang="es-MX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DeepMind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en 2013, donde lograron que un agente aprendiera a jugar varios juegos de Atari a nivel humano utilizando solo píxeles de la pantalla y puntuaciones como entradas.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6C3A33E-E739-6FC3-7310-3746F3F2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83" y="2285065"/>
            <a:ext cx="5826117" cy="35547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7E7C04C-CD19-A997-F4B1-E66EB0689B22}"/>
              </a:ext>
            </a:extLst>
          </p:cNvPr>
          <p:cNvSpPr txBox="1"/>
          <p:nvPr/>
        </p:nvSpPr>
        <p:spPr>
          <a:xfrm>
            <a:off x="5313872" y="6047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/>
                <a:cs typeface="Arial"/>
              </a:rPr>
              <a:t>Raschka, S., Liu, Y. H., &amp; </a:t>
            </a:r>
            <a:r>
              <a:rPr lang="en-US" sz="900" err="1">
                <a:solidFill>
                  <a:srgbClr val="222222"/>
                </a:solidFill>
                <a:latin typeface="Arial"/>
                <a:cs typeface="Arial"/>
              </a:rPr>
              <a:t>Mirjalili</a:t>
            </a:r>
            <a:r>
              <a:rPr lang="en-US" sz="900" dirty="0">
                <a:solidFill>
                  <a:srgbClr val="222222"/>
                </a:solidFill>
                <a:latin typeface="Arial"/>
                <a:cs typeface="Arial"/>
              </a:rPr>
              <a:t>, V. (2022). </a:t>
            </a:r>
            <a:r>
              <a:rPr lang="en-US" sz="900" i="1" dirty="0">
                <a:solidFill>
                  <a:srgbClr val="222222"/>
                </a:solidFill>
                <a:latin typeface="Arial"/>
                <a:cs typeface="Arial"/>
              </a:rPr>
              <a:t>Machine Learning with </a:t>
            </a:r>
            <a:r>
              <a:rPr lang="en-US" sz="900" i="1" err="1">
                <a:solidFill>
                  <a:srgbClr val="222222"/>
                </a:solidFill>
                <a:latin typeface="Arial"/>
                <a:cs typeface="Arial"/>
              </a:rPr>
              <a:t>PyTorch</a:t>
            </a:r>
            <a:r>
              <a:rPr lang="en-US" sz="900" i="1" dirty="0">
                <a:solidFill>
                  <a:srgbClr val="222222"/>
                </a:solidFill>
                <a:latin typeface="Arial"/>
                <a:cs typeface="Arial"/>
              </a:rPr>
              <a:t> and Scikit-Learn: Develop machine learning and deep learning models with Python</a:t>
            </a:r>
            <a:r>
              <a:rPr lang="en-US" sz="900" dirty="0">
                <a:solidFill>
                  <a:srgbClr val="222222"/>
                </a:solidFill>
                <a:latin typeface="Arial"/>
                <a:cs typeface="Arial"/>
              </a:rPr>
              <a:t>. </a:t>
            </a:r>
            <a:r>
              <a:rPr lang="en-US" sz="900" err="1">
                <a:solidFill>
                  <a:srgbClr val="222222"/>
                </a:solidFill>
                <a:latin typeface="Arial"/>
                <a:cs typeface="Arial"/>
              </a:rPr>
              <a:t>Packt</a:t>
            </a:r>
            <a:r>
              <a:rPr lang="en-US" sz="900" dirty="0">
                <a:solidFill>
                  <a:srgbClr val="222222"/>
                </a:solidFill>
                <a:latin typeface="Arial"/>
                <a:cs typeface="Arial"/>
              </a:rPr>
              <a:t> Publishing Ltd.</a:t>
            </a:r>
            <a:endParaRPr lang="en-US" sz="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26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5998676" cy="712238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Algunos ambientes de experimentación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325E53-1678-3375-299D-3361A610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18" y="1373038"/>
            <a:ext cx="2743200" cy="1828800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A711469-619D-8C39-C449-AAEC41D4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28" y="1378527"/>
            <a:ext cx="2743200" cy="1828800"/>
          </a:xfrm>
          <a:prstGeom prst="rect">
            <a:avLst/>
          </a:prstGeom>
        </p:spPr>
      </p:pic>
      <p:pic>
        <p:nvPicPr>
          <p:cNvPr id="7" name="Imagen 6" descr="Flecha&#10;&#10;Descripción generada automáticamente">
            <a:extLst>
              <a:ext uri="{FF2B5EF4-FFF2-40B4-BE49-F238E27FC236}">
                <a16:creationId xmlns:a16="http://schemas.microsoft.com/office/drawing/2014/main" id="{0986EB32-2714-DBDA-5056-5AB978F3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8" y="4759037"/>
            <a:ext cx="3144981" cy="2092036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134C746-6C52-6E1A-22F9-E316E717A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291" y="4146838"/>
            <a:ext cx="2092036" cy="2748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C5A0DA3-BD2B-DAE1-4E59-4EBFFAB79BEB}"/>
              </a:ext>
            </a:extLst>
          </p:cNvPr>
          <p:cNvSpPr txBox="1"/>
          <p:nvPr/>
        </p:nvSpPr>
        <p:spPr>
          <a:xfrm>
            <a:off x="3934691" y="3200400"/>
            <a:ext cx="3532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https://gymnasium.farama.org/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577348-7FDB-7CD0-315B-6CC1490923BC}"/>
              </a:ext>
            </a:extLst>
          </p:cNvPr>
          <p:cNvSpPr txBox="1"/>
          <p:nvPr/>
        </p:nvSpPr>
        <p:spPr>
          <a:xfrm>
            <a:off x="1969437" y="1453235"/>
            <a:ext cx="1773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 err="1">
                <a:cs typeface="Calibri"/>
              </a:rPr>
              <a:t>CartPole</a:t>
            </a:r>
            <a:endParaRPr lang="es-ES" dirty="0" err="1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DB3E5E-E710-30A9-8055-F37B423FD57A}"/>
              </a:ext>
            </a:extLst>
          </p:cNvPr>
          <p:cNvSpPr txBox="1"/>
          <p:nvPr/>
        </p:nvSpPr>
        <p:spPr>
          <a:xfrm>
            <a:off x="8354290" y="969817"/>
            <a:ext cx="1773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Mountain Car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C9973D-F668-EB9F-0BDF-BF65AA0BDC20}"/>
              </a:ext>
            </a:extLst>
          </p:cNvPr>
          <p:cNvSpPr txBox="1"/>
          <p:nvPr/>
        </p:nvSpPr>
        <p:spPr>
          <a:xfrm>
            <a:off x="1343889" y="3962399"/>
            <a:ext cx="1773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Lunar Lander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D95966-9E25-B789-C8C7-C519BF8F0F97}"/>
              </a:ext>
            </a:extLst>
          </p:cNvPr>
          <p:cNvSpPr txBox="1"/>
          <p:nvPr/>
        </p:nvSpPr>
        <p:spPr>
          <a:xfrm>
            <a:off x="8520544" y="3574472"/>
            <a:ext cx="1773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 err="1">
                <a:cs typeface="Calibri"/>
              </a:rPr>
              <a:t>Breakout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3658538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1a2d31-cdc6-48fa-a4a6-241a0ebf2e14" xsi:nil="true"/>
    <lcf76f155ced4ddcb4097134ff3c332f xmlns="550035bc-eb87-4c05-a029-450532f5b9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518E0C81F1344B99437945A71CEBD2" ma:contentTypeVersion="20" ma:contentTypeDescription="Crear nuevo documento." ma:contentTypeScope="" ma:versionID="d78db61e113075abebbe5fc07ca9cd2b">
  <xsd:schema xmlns:xsd="http://www.w3.org/2001/XMLSchema" xmlns:xs="http://www.w3.org/2001/XMLSchema" xmlns:p="http://schemas.microsoft.com/office/2006/metadata/properties" xmlns:ns2="550035bc-eb87-4c05-a029-450532f5b943" xmlns:ns3="6d1a2d31-cdc6-48fa-a4a6-241a0ebf2e14" targetNamespace="http://schemas.microsoft.com/office/2006/metadata/properties" ma:root="true" ma:fieldsID="bfe1dc14d5620c15e045b415b2a2035d" ns2:_="" ns3:_="">
    <xsd:import namespace="550035bc-eb87-4c05-a029-450532f5b943"/>
    <xsd:import namespace="6d1a2d31-cdc6-48fa-a4a6-241a0ebf2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035bc-eb87-4c05-a029-450532f5b9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1d21979f-4ff3-4765-882b-31f71102b2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a2d31-cdc6-48fa-a4a6-241a0ebf2e1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c293071-feb4-4a8a-bb0a-8c3e77e60c66}" ma:internalName="TaxCatchAll" ma:showField="CatchAllData" ma:web="6d1a2d31-cdc6-48fa-a4a6-241a0ebf2e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8E4442-B9CB-477D-A43D-01C7AE4628BC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6d1a2d31-cdc6-48fa-a4a6-241a0ebf2e14"/>
    <ds:schemaRef ds:uri="550035bc-eb87-4c05-a029-450532f5b94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B865B8-C012-4D58-B2F5-82C2B5FB5E68}">
  <ds:schemaRefs>
    <ds:schemaRef ds:uri="550035bc-eb87-4c05-a029-450532f5b943"/>
    <ds:schemaRef ds:uri="6d1a2d31-cdc6-48fa-a4a6-241a0ebf2e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D6D719-35D6-4237-B415-9366DAE235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Panorámica</PresentationFormat>
  <Paragraphs>41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Luisa Fernanda Aponte Saavedra</dc:creator>
  <cp:lastModifiedBy>Judy Ximena Sanchez</cp:lastModifiedBy>
  <cp:revision>151</cp:revision>
  <dcterms:created xsi:type="dcterms:W3CDTF">2023-07-05T19:56:17Z</dcterms:created>
  <dcterms:modified xsi:type="dcterms:W3CDTF">2024-07-18T21:31:43Z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0x010100B9518E0C81F1344B99437945A71CEBD2</vt:lpwstr>
  </property>
  <property fmtid="{D5CDD505-2E9C-101B-9397-08002B2CF9AE}" pid="3" name="MediaServiceImageTags">
    <vt:lpwstr/>
  </property>
</Properties>
</file>